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media/image60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  <p:sldMasterId id="2147483672" r:id="rId4"/>
    <p:sldMasterId id="2147483678" r:id="rId5"/>
    <p:sldMasterId id="2147483684" r:id="rId6"/>
    <p:sldMasterId id="2147483690" r:id="rId7"/>
  </p:sldMasterIdLst>
  <p:sldIdLst>
    <p:sldId id="340" r:id="rId8"/>
    <p:sldId id="257" r:id="rId9"/>
    <p:sldId id="256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8" r:id="rId76"/>
    <p:sldId id="329" r:id="rId77"/>
    <p:sldId id="330" r:id="rId78"/>
    <p:sldId id="331" r:id="rId79"/>
    <p:sldId id="332" r:id="rId80"/>
    <p:sldId id="333" r:id="rId81"/>
    <p:sldId id="341" r:id="rId82"/>
    <p:sldId id="334" r:id="rId83"/>
    <p:sldId id="335" r:id="rId84"/>
    <p:sldId id="336" r:id="rId85"/>
    <p:sldId id="337" r:id="rId86"/>
    <p:sldId id="338" r:id="rId87"/>
    <p:sldId id="339" r:id="rId8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presProps" Target="pres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48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1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034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514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00977" y="2753105"/>
            <a:ext cx="1002030" cy="1791335"/>
          </a:xfrm>
          <a:custGeom>
            <a:avLst/>
            <a:gdLst/>
            <a:ahLst/>
            <a:cxnLst/>
            <a:rect l="l" t="t" r="r" b="b"/>
            <a:pathLst>
              <a:path w="1002029" h="1791335">
                <a:moveTo>
                  <a:pt x="929958" y="90817"/>
                </a:moveTo>
                <a:lnTo>
                  <a:pt x="0" y="1772666"/>
                </a:lnTo>
                <a:lnTo>
                  <a:pt x="33274" y="1791081"/>
                </a:lnTo>
                <a:lnTo>
                  <a:pt x="963242" y="109214"/>
                </a:lnTo>
                <a:lnTo>
                  <a:pt x="929958" y="90817"/>
                </a:lnTo>
                <a:close/>
              </a:path>
              <a:path w="1002029" h="1791335">
                <a:moveTo>
                  <a:pt x="998803" y="74168"/>
                </a:moveTo>
                <a:lnTo>
                  <a:pt x="939165" y="74168"/>
                </a:lnTo>
                <a:lnTo>
                  <a:pt x="972439" y="92583"/>
                </a:lnTo>
                <a:lnTo>
                  <a:pt x="963242" y="109214"/>
                </a:lnTo>
                <a:lnTo>
                  <a:pt x="996569" y="127635"/>
                </a:lnTo>
                <a:lnTo>
                  <a:pt x="998803" y="74168"/>
                </a:lnTo>
                <a:close/>
              </a:path>
              <a:path w="1002029" h="1791335">
                <a:moveTo>
                  <a:pt x="939165" y="74168"/>
                </a:moveTo>
                <a:lnTo>
                  <a:pt x="929958" y="90817"/>
                </a:lnTo>
                <a:lnTo>
                  <a:pt x="963242" y="109214"/>
                </a:lnTo>
                <a:lnTo>
                  <a:pt x="972439" y="92583"/>
                </a:lnTo>
                <a:lnTo>
                  <a:pt x="939165" y="74168"/>
                </a:lnTo>
                <a:close/>
              </a:path>
              <a:path w="1002029" h="1791335">
                <a:moveTo>
                  <a:pt x="1001902" y="0"/>
                </a:moveTo>
                <a:lnTo>
                  <a:pt x="896620" y="72390"/>
                </a:lnTo>
                <a:lnTo>
                  <a:pt x="929958" y="90817"/>
                </a:lnTo>
                <a:lnTo>
                  <a:pt x="939165" y="74168"/>
                </a:lnTo>
                <a:lnTo>
                  <a:pt x="998803" y="74168"/>
                </a:lnTo>
                <a:lnTo>
                  <a:pt x="10019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3892" y="475487"/>
            <a:ext cx="174371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6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93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13892" y="475487"/>
            <a:ext cx="101600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275841" y="475487"/>
            <a:ext cx="304800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8563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633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580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760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092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49811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691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600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109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3892" y="475487"/>
            <a:ext cx="191516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16149" y="475487"/>
            <a:ext cx="251383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2148" y="1478280"/>
            <a:ext cx="1616964" cy="1929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23672" y="1717548"/>
            <a:ext cx="9591040" cy="4142740"/>
          </a:xfrm>
          <a:custGeom>
            <a:avLst/>
            <a:gdLst/>
            <a:ahLst/>
            <a:cxnLst/>
            <a:rect l="l" t="t" r="r" b="b"/>
            <a:pathLst>
              <a:path w="9591040" h="4142740">
                <a:moveTo>
                  <a:pt x="8496681" y="0"/>
                </a:moveTo>
                <a:lnTo>
                  <a:pt x="8554974" y="517778"/>
                </a:lnTo>
                <a:lnTo>
                  <a:pt x="8483766" y="526679"/>
                </a:lnTo>
                <a:lnTo>
                  <a:pt x="8342196" y="544781"/>
                </a:lnTo>
                <a:lnTo>
                  <a:pt x="8201753" y="563281"/>
                </a:lnTo>
                <a:lnTo>
                  <a:pt x="8062438" y="582181"/>
                </a:lnTo>
                <a:lnTo>
                  <a:pt x="7924250" y="601481"/>
                </a:lnTo>
                <a:lnTo>
                  <a:pt x="7787189" y="621180"/>
                </a:lnTo>
                <a:lnTo>
                  <a:pt x="7651255" y="641278"/>
                </a:lnTo>
                <a:lnTo>
                  <a:pt x="7516449" y="661776"/>
                </a:lnTo>
                <a:lnTo>
                  <a:pt x="7382770" y="682673"/>
                </a:lnTo>
                <a:lnTo>
                  <a:pt x="7250218" y="703970"/>
                </a:lnTo>
                <a:lnTo>
                  <a:pt x="7118793" y="725666"/>
                </a:lnTo>
                <a:lnTo>
                  <a:pt x="6988496" y="747762"/>
                </a:lnTo>
                <a:lnTo>
                  <a:pt x="6859326" y="770257"/>
                </a:lnTo>
                <a:lnTo>
                  <a:pt x="6731283" y="793151"/>
                </a:lnTo>
                <a:lnTo>
                  <a:pt x="6604367" y="816445"/>
                </a:lnTo>
                <a:lnTo>
                  <a:pt x="6478579" y="840138"/>
                </a:lnTo>
                <a:lnTo>
                  <a:pt x="6353918" y="864231"/>
                </a:lnTo>
                <a:lnTo>
                  <a:pt x="6230384" y="888723"/>
                </a:lnTo>
                <a:lnTo>
                  <a:pt x="6107977" y="913614"/>
                </a:lnTo>
                <a:lnTo>
                  <a:pt x="5986698" y="938905"/>
                </a:lnTo>
                <a:lnTo>
                  <a:pt x="5866546" y="964596"/>
                </a:lnTo>
                <a:lnTo>
                  <a:pt x="5747521" y="990686"/>
                </a:lnTo>
                <a:lnTo>
                  <a:pt x="5629624" y="1017175"/>
                </a:lnTo>
                <a:lnTo>
                  <a:pt x="5512854" y="1044063"/>
                </a:lnTo>
                <a:lnTo>
                  <a:pt x="5397211" y="1071352"/>
                </a:lnTo>
                <a:lnTo>
                  <a:pt x="5282695" y="1099039"/>
                </a:lnTo>
                <a:lnTo>
                  <a:pt x="5169307" y="1127126"/>
                </a:lnTo>
                <a:lnTo>
                  <a:pt x="5057045" y="1155612"/>
                </a:lnTo>
                <a:lnTo>
                  <a:pt x="4945911" y="1184498"/>
                </a:lnTo>
                <a:lnTo>
                  <a:pt x="4835905" y="1213783"/>
                </a:lnTo>
                <a:lnTo>
                  <a:pt x="4727025" y="1243468"/>
                </a:lnTo>
                <a:lnTo>
                  <a:pt x="4619273" y="1273552"/>
                </a:lnTo>
                <a:lnTo>
                  <a:pt x="4512648" y="1304035"/>
                </a:lnTo>
                <a:lnTo>
                  <a:pt x="4407151" y="1334918"/>
                </a:lnTo>
                <a:lnTo>
                  <a:pt x="4302780" y="1366201"/>
                </a:lnTo>
                <a:lnTo>
                  <a:pt x="4199537" y="1397883"/>
                </a:lnTo>
                <a:lnTo>
                  <a:pt x="4097421" y="1429964"/>
                </a:lnTo>
                <a:lnTo>
                  <a:pt x="3996432" y="1462444"/>
                </a:lnTo>
                <a:lnTo>
                  <a:pt x="3896571" y="1495324"/>
                </a:lnTo>
                <a:lnTo>
                  <a:pt x="3797837" y="1528604"/>
                </a:lnTo>
                <a:lnTo>
                  <a:pt x="3700230" y="1562283"/>
                </a:lnTo>
                <a:lnTo>
                  <a:pt x="3603751" y="1596361"/>
                </a:lnTo>
                <a:lnTo>
                  <a:pt x="3508398" y="1630839"/>
                </a:lnTo>
                <a:lnTo>
                  <a:pt x="3414173" y="1665716"/>
                </a:lnTo>
                <a:lnTo>
                  <a:pt x="3321075" y="1700993"/>
                </a:lnTo>
                <a:lnTo>
                  <a:pt x="3229105" y="1736669"/>
                </a:lnTo>
                <a:lnTo>
                  <a:pt x="3138262" y="1772744"/>
                </a:lnTo>
                <a:lnTo>
                  <a:pt x="3048546" y="1809219"/>
                </a:lnTo>
                <a:lnTo>
                  <a:pt x="2959957" y="1846093"/>
                </a:lnTo>
                <a:lnTo>
                  <a:pt x="2872495" y="1883367"/>
                </a:lnTo>
                <a:lnTo>
                  <a:pt x="2786161" y="1921040"/>
                </a:lnTo>
                <a:lnTo>
                  <a:pt x="2700954" y="1959113"/>
                </a:lnTo>
                <a:lnTo>
                  <a:pt x="2616874" y="1997585"/>
                </a:lnTo>
                <a:lnTo>
                  <a:pt x="2533922" y="2036456"/>
                </a:lnTo>
                <a:lnTo>
                  <a:pt x="2452097" y="2075727"/>
                </a:lnTo>
                <a:lnTo>
                  <a:pt x="2371399" y="2115397"/>
                </a:lnTo>
                <a:lnTo>
                  <a:pt x="2291828" y="2155467"/>
                </a:lnTo>
                <a:lnTo>
                  <a:pt x="2213385" y="2195936"/>
                </a:lnTo>
                <a:lnTo>
                  <a:pt x="2136068" y="2236805"/>
                </a:lnTo>
                <a:lnTo>
                  <a:pt x="2059879" y="2278073"/>
                </a:lnTo>
                <a:lnTo>
                  <a:pt x="1984818" y="2319740"/>
                </a:lnTo>
                <a:lnTo>
                  <a:pt x="1910883" y="2361807"/>
                </a:lnTo>
                <a:lnTo>
                  <a:pt x="1838076" y="2404273"/>
                </a:lnTo>
                <a:lnTo>
                  <a:pt x="1766396" y="2447139"/>
                </a:lnTo>
                <a:lnTo>
                  <a:pt x="1695844" y="2490404"/>
                </a:lnTo>
                <a:lnTo>
                  <a:pt x="1626418" y="2534069"/>
                </a:lnTo>
                <a:lnTo>
                  <a:pt x="1558120" y="2578133"/>
                </a:lnTo>
                <a:lnTo>
                  <a:pt x="1490949" y="2622596"/>
                </a:lnTo>
                <a:lnTo>
                  <a:pt x="1424906" y="2667459"/>
                </a:lnTo>
                <a:lnTo>
                  <a:pt x="1359990" y="2712721"/>
                </a:lnTo>
                <a:lnTo>
                  <a:pt x="1296200" y="2758383"/>
                </a:lnTo>
                <a:lnTo>
                  <a:pt x="1233539" y="2804444"/>
                </a:lnTo>
                <a:lnTo>
                  <a:pt x="1172004" y="2850905"/>
                </a:lnTo>
                <a:lnTo>
                  <a:pt x="1111597" y="2897764"/>
                </a:lnTo>
                <a:lnTo>
                  <a:pt x="1052317" y="2945024"/>
                </a:lnTo>
                <a:lnTo>
                  <a:pt x="994164" y="2992683"/>
                </a:lnTo>
                <a:lnTo>
                  <a:pt x="937138" y="3040741"/>
                </a:lnTo>
                <a:lnTo>
                  <a:pt x="881240" y="3089199"/>
                </a:lnTo>
                <a:lnTo>
                  <a:pt x="826469" y="3138056"/>
                </a:lnTo>
                <a:lnTo>
                  <a:pt x="772825" y="3187312"/>
                </a:lnTo>
                <a:lnTo>
                  <a:pt x="720309" y="3236968"/>
                </a:lnTo>
                <a:lnTo>
                  <a:pt x="668920" y="3287024"/>
                </a:lnTo>
                <a:lnTo>
                  <a:pt x="618658" y="3337478"/>
                </a:lnTo>
                <a:lnTo>
                  <a:pt x="569523" y="3388333"/>
                </a:lnTo>
                <a:lnTo>
                  <a:pt x="521516" y="3439586"/>
                </a:lnTo>
                <a:lnTo>
                  <a:pt x="474636" y="3491239"/>
                </a:lnTo>
                <a:lnTo>
                  <a:pt x="428883" y="3543292"/>
                </a:lnTo>
                <a:lnTo>
                  <a:pt x="384257" y="3595744"/>
                </a:lnTo>
                <a:lnTo>
                  <a:pt x="340759" y="3648595"/>
                </a:lnTo>
                <a:lnTo>
                  <a:pt x="298387" y="3701846"/>
                </a:lnTo>
                <a:lnTo>
                  <a:pt x="257143" y="3755496"/>
                </a:lnTo>
                <a:lnTo>
                  <a:pt x="217027" y="3809546"/>
                </a:lnTo>
                <a:lnTo>
                  <a:pt x="178037" y="3863995"/>
                </a:lnTo>
                <a:lnTo>
                  <a:pt x="140175" y="3918843"/>
                </a:lnTo>
                <a:lnTo>
                  <a:pt x="103441" y="3974091"/>
                </a:lnTo>
                <a:lnTo>
                  <a:pt x="67833" y="4029739"/>
                </a:lnTo>
                <a:lnTo>
                  <a:pt x="33353" y="4085785"/>
                </a:lnTo>
                <a:lnTo>
                  <a:pt x="0" y="4142231"/>
                </a:lnTo>
                <a:lnTo>
                  <a:pt x="52293" y="4093941"/>
                </a:lnTo>
                <a:lnTo>
                  <a:pt x="105493" y="4046094"/>
                </a:lnTo>
                <a:lnTo>
                  <a:pt x="159599" y="3998691"/>
                </a:lnTo>
                <a:lnTo>
                  <a:pt x="214611" y="3951731"/>
                </a:lnTo>
                <a:lnTo>
                  <a:pt x="270529" y="3905216"/>
                </a:lnTo>
                <a:lnTo>
                  <a:pt x="327353" y="3859144"/>
                </a:lnTo>
                <a:lnTo>
                  <a:pt x="385083" y="3813516"/>
                </a:lnTo>
                <a:lnTo>
                  <a:pt x="443720" y="3768331"/>
                </a:lnTo>
                <a:lnTo>
                  <a:pt x="503262" y="3723591"/>
                </a:lnTo>
                <a:lnTo>
                  <a:pt x="563710" y="3679294"/>
                </a:lnTo>
                <a:lnTo>
                  <a:pt x="625065" y="3635441"/>
                </a:lnTo>
                <a:lnTo>
                  <a:pt x="687326" y="3592032"/>
                </a:lnTo>
                <a:lnTo>
                  <a:pt x="750492" y="3549066"/>
                </a:lnTo>
                <a:lnTo>
                  <a:pt x="814565" y="3506545"/>
                </a:lnTo>
                <a:lnTo>
                  <a:pt x="879544" y="3464467"/>
                </a:lnTo>
                <a:lnTo>
                  <a:pt x="945429" y="3422833"/>
                </a:lnTo>
                <a:lnTo>
                  <a:pt x="1012220" y="3381642"/>
                </a:lnTo>
                <a:lnTo>
                  <a:pt x="1079917" y="3340896"/>
                </a:lnTo>
                <a:lnTo>
                  <a:pt x="1148520" y="3300593"/>
                </a:lnTo>
                <a:lnTo>
                  <a:pt x="1218030" y="3260734"/>
                </a:lnTo>
                <a:lnTo>
                  <a:pt x="1288445" y="3221319"/>
                </a:lnTo>
                <a:lnTo>
                  <a:pt x="1359767" y="3182347"/>
                </a:lnTo>
                <a:lnTo>
                  <a:pt x="1431994" y="3143819"/>
                </a:lnTo>
                <a:lnTo>
                  <a:pt x="1505128" y="3105736"/>
                </a:lnTo>
                <a:lnTo>
                  <a:pt x="1579168" y="3068095"/>
                </a:lnTo>
                <a:lnTo>
                  <a:pt x="1654114" y="3030899"/>
                </a:lnTo>
                <a:lnTo>
                  <a:pt x="1729966" y="2994146"/>
                </a:lnTo>
                <a:lnTo>
                  <a:pt x="1806724" y="2957838"/>
                </a:lnTo>
                <a:lnTo>
                  <a:pt x="1884388" y="2921973"/>
                </a:lnTo>
                <a:lnTo>
                  <a:pt x="1962958" y="2886551"/>
                </a:lnTo>
                <a:lnTo>
                  <a:pt x="2042435" y="2851574"/>
                </a:lnTo>
                <a:lnTo>
                  <a:pt x="2122817" y="2817040"/>
                </a:lnTo>
                <a:lnTo>
                  <a:pt x="2204106" y="2782950"/>
                </a:lnTo>
                <a:lnTo>
                  <a:pt x="2286300" y="2749304"/>
                </a:lnTo>
                <a:lnTo>
                  <a:pt x="2369401" y="2716101"/>
                </a:lnTo>
                <a:lnTo>
                  <a:pt x="2453408" y="2683343"/>
                </a:lnTo>
                <a:lnTo>
                  <a:pt x="2538321" y="2651028"/>
                </a:lnTo>
                <a:lnTo>
                  <a:pt x="2624140" y="2619157"/>
                </a:lnTo>
                <a:lnTo>
                  <a:pt x="2710865" y="2587730"/>
                </a:lnTo>
                <a:lnTo>
                  <a:pt x="2798497" y="2556746"/>
                </a:lnTo>
                <a:lnTo>
                  <a:pt x="2887034" y="2526206"/>
                </a:lnTo>
                <a:lnTo>
                  <a:pt x="2976478" y="2496110"/>
                </a:lnTo>
                <a:lnTo>
                  <a:pt x="3066828" y="2466458"/>
                </a:lnTo>
                <a:lnTo>
                  <a:pt x="3158083" y="2437250"/>
                </a:lnTo>
                <a:lnTo>
                  <a:pt x="3250245" y="2408485"/>
                </a:lnTo>
                <a:lnTo>
                  <a:pt x="3343313" y="2380164"/>
                </a:lnTo>
                <a:lnTo>
                  <a:pt x="3437287" y="2352287"/>
                </a:lnTo>
                <a:lnTo>
                  <a:pt x="3532168" y="2324854"/>
                </a:lnTo>
                <a:lnTo>
                  <a:pt x="3627954" y="2297864"/>
                </a:lnTo>
                <a:lnTo>
                  <a:pt x="3724647" y="2271318"/>
                </a:lnTo>
                <a:lnTo>
                  <a:pt x="3822245" y="2245216"/>
                </a:lnTo>
                <a:lnTo>
                  <a:pt x="3920750" y="2219558"/>
                </a:lnTo>
                <a:lnTo>
                  <a:pt x="4020161" y="2194344"/>
                </a:lnTo>
                <a:lnTo>
                  <a:pt x="4120478" y="2169573"/>
                </a:lnTo>
                <a:lnTo>
                  <a:pt x="4221701" y="2145246"/>
                </a:lnTo>
                <a:lnTo>
                  <a:pt x="4323830" y="2121363"/>
                </a:lnTo>
                <a:lnTo>
                  <a:pt x="4426866" y="2097924"/>
                </a:lnTo>
                <a:lnTo>
                  <a:pt x="4530807" y="2074928"/>
                </a:lnTo>
                <a:lnTo>
                  <a:pt x="4635655" y="2052376"/>
                </a:lnTo>
                <a:lnTo>
                  <a:pt x="4741409" y="2030268"/>
                </a:lnTo>
                <a:lnTo>
                  <a:pt x="4848068" y="2008604"/>
                </a:lnTo>
                <a:lnTo>
                  <a:pt x="4955634" y="1987383"/>
                </a:lnTo>
                <a:lnTo>
                  <a:pt x="5064107" y="1966607"/>
                </a:lnTo>
                <a:lnTo>
                  <a:pt x="5173485" y="1946274"/>
                </a:lnTo>
                <a:lnTo>
                  <a:pt x="5283769" y="1926384"/>
                </a:lnTo>
                <a:lnTo>
                  <a:pt x="5394960" y="1906939"/>
                </a:lnTo>
                <a:lnTo>
                  <a:pt x="5507057" y="1887937"/>
                </a:lnTo>
                <a:lnTo>
                  <a:pt x="5620059" y="1869380"/>
                </a:lnTo>
                <a:lnTo>
                  <a:pt x="5733968" y="1851266"/>
                </a:lnTo>
                <a:lnTo>
                  <a:pt x="5848784" y="1833595"/>
                </a:lnTo>
                <a:lnTo>
                  <a:pt x="5964505" y="1816369"/>
                </a:lnTo>
                <a:lnTo>
                  <a:pt x="6081132" y="1799586"/>
                </a:lnTo>
                <a:lnTo>
                  <a:pt x="6198666" y="1783247"/>
                </a:lnTo>
                <a:lnTo>
                  <a:pt x="6317105" y="1767352"/>
                </a:lnTo>
                <a:lnTo>
                  <a:pt x="6436451" y="1751900"/>
                </a:lnTo>
                <a:lnTo>
                  <a:pt x="6556703" y="1736893"/>
                </a:lnTo>
                <a:lnTo>
                  <a:pt x="6677861" y="1722329"/>
                </a:lnTo>
                <a:lnTo>
                  <a:pt x="6799926" y="1708209"/>
                </a:lnTo>
                <a:lnTo>
                  <a:pt x="6922896" y="1694532"/>
                </a:lnTo>
                <a:lnTo>
                  <a:pt x="7046773" y="1681300"/>
                </a:lnTo>
                <a:lnTo>
                  <a:pt x="7171555" y="1668511"/>
                </a:lnTo>
                <a:lnTo>
                  <a:pt x="7297244" y="1656166"/>
                </a:lnTo>
                <a:lnTo>
                  <a:pt x="7423839" y="1644265"/>
                </a:lnTo>
                <a:lnTo>
                  <a:pt x="7551340" y="1632807"/>
                </a:lnTo>
                <a:lnTo>
                  <a:pt x="7679748" y="1621794"/>
                </a:lnTo>
                <a:lnTo>
                  <a:pt x="7809061" y="1611224"/>
                </a:lnTo>
                <a:lnTo>
                  <a:pt x="7939281" y="1601098"/>
                </a:lnTo>
                <a:lnTo>
                  <a:pt x="8070407" y="1591415"/>
                </a:lnTo>
                <a:lnTo>
                  <a:pt x="8268794" y="1577724"/>
                </a:lnTo>
                <a:lnTo>
                  <a:pt x="8469221" y="1565031"/>
                </a:lnTo>
                <a:lnTo>
                  <a:pt x="8671687" y="1553337"/>
                </a:lnTo>
                <a:lnTo>
                  <a:pt x="8729980" y="2071115"/>
                </a:lnTo>
                <a:lnTo>
                  <a:pt x="9590532" y="828421"/>
                </a:lnTo>
                <a:lnTo>
                  <a:pt x="849668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64792" y="4559808"/>
            <a:ext cx="178308" cy="178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530346" y="3656837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29">
                <a:moveTo>
                  <a:pt x="132587" y="0"/>
                </a:moveTo>
                <a:lnTo>
                  <a:pt x="90659" y="6754"/>
                </a:lnTo>
                <a:lnTo>
                  <a:pt x="54260" y="25566"/>
                </a:lnTo>
                <a:lnTo>
                  <a:pt x="25566" y="54260"/>
                </a:lnTo>
                <a:lnTo>
                  <a:pt x="6754" y="90659"/>
                </a:lnTo>
                <a:lnTo>
                  <a:pt x="0" y="132587"/>
                </a:lnTo>
                <a:lnTo>
                  <a:pt x="6754" y="174516"/>
                </a:lnTo>
                <a:lnTo>
                  <a:pt x="25566" y="210915"/>
                </a:lnTo>
                <a:lnTo>
                  <a:pt x="54260" y="239609"/>
                </a:lnTo>
                <a:lnTo>
                  <a:pt x="90659" y="258421"/>
                </a:lnTo>
                <a:lnTo>
                  <a:pt x="132587" y="265175"/>
                </a:lnTo>
                <a:lnTo>
                  <a:pt x="174516" y="258421"/>
                </a:lnTo>
                <a:lnTo>
                  <a:pt x="210915" y="239609"/>
                </a:lnTo>
                <a:lnTo>
                  <a:pt x="239609" y="210915"/>
                </a:lnTo>
                <a:lnTo>
                  <a:pt x="258421" y="174516"/>
                </a:lnTo>
                <a:lnTo>
                  <a:pt x="265175" y="132587"/>
                </a:lnTo>
                <a:lnTo>
                  <a:pt x="258421" y="90659"/>
                </a:lnTo>
                <a:lnTo>
                  <a:pt x="239609" y="54260"/>
                </a:lnTo>
                <a:lnTo>
                  <a:pt x="210915" y="25566"/>
                </a:lnTo>
                <a:lnTo>
                  <a:pt x="174516" y="6754"/>
                </a:lnTo>
                <a:lnTo>
                  <a:pt x="132587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30346" y="3656837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29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74516" y="6754"/>
                </a:lnTo>
                <a:lnTo>
                  <a:pt x="210915" y="25566"/>
                </a:lnTo>
                <a:lnTo>
                  <a:pt x="239609" y="54260"/>
                </a:lnTo>
                <a:lnTo>
                  <a:pt x="258421" y="90659"/>
                </a:lnTo>
                <a:lnTo>
                  <a:pt x="265175" y="132587"/>
                </a:lnTo>
                <a:lnTo>
                  <a:pt x="258421" y="174516"/>
                </a:lnTo>
                <a:lnTo>
                  <a:pt x="239609" y="210915"/>
                </a:lnTo>
                <a:lnTo>
                  <a:pt x="210915" y="239609"/>
                </a:lnTo>
                <a:lnTo>
                  <a:pt x="174516" y="258421"/>
                </a:lnTo>
                <a:lnTo>
                  <a:pt x="132587" y="265175"/>
                </a:lnTo>
                <a:lnTo>
                  <a:pt x="90659" y="258421"/>
                </a:lnTo>
                <a:lnTo>
                  <a:pt x="54260" y="239609"/>
                </a:lnTo>
                <a:lnTo>
                  <a:pt x="25566" y="210915"/>
                </a:lnTo>
                <a:lnTo>
                  <a:pt x="6754" y="174516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523738" y="3073146"/>
            <a:ext cx="352425" cy="350520"/>
          </a:xfrm>
          <a:custGeom>
            <a:avLst/>
            <a:gdLst/>
            <a:ahLst/>
            <a:cxnLst/>
            <a:rect l="l" t="t" r="r" b="b"/>
            <a:pathLst>
              <a:path w="352425" h="350520">
                <a:moveTo>
                  <a:pt x="176022" y="0"/>
                </a:moveTo>
                <a:lnTo>
                  <a:pt x="129248" y="6261"/>
                </a:lnTo>
                <a:lnTo>
                  <a:pt x="87206" y="23932"/>
                </a:lnTo>
                <a:lnTo>
                  <a:pt x="51577" y="51339"/>
                </a:lnTo>
                <a:lnTo>
                  <a:pt x="24045" y="86811"/>
                </a:lnTo>
                <a:lnTo>
                  <a:pt x="6291" y="128675"/>
                </a:lnTo>
                <a:lnTo>
                  <a:pt x="0" y="175259"/>
                </a:lnTo>
                <a:lnTo>
                  <a:pt x="6291" y="221844"/>
                </a:lnTo>
                <a:lnTo>
                  <a:pt x="24045" y="263708"/>
                </a:lnTo>
                <a:lnTo>
                  <a:pt x="51577" y="299180"/>
                </a:lnTo>
                <a:lnTo>
                  <a:pt x="87206" y="326587"/>
                </a:lnTo>
                <a:lnTo>
                  <a:pt x="129248" y="344258"/>
                </a:lnTo>
                <a:lnTo>
                  <a:pt x="176022" y="350519"/>
                </a:lnTo>
                <a:lnTo>
                  <a:pt x="222795" y="344258"/>
                </a:lnTo>
                <a:lnTo>
                  <a:pt x="264837" y="326587"/>
                </a:lnTo>
                <a:lnTo>
                  <a:pt x="300466" y="299180"/>
                </a:lnTo>
                <a:lnTo>
                  <a:pt x="327998" y="263708"/>
                </a:lnTo>
                <a:lnTo>
                  <a:pt x="345752" y="221844"/>
                </a:lnTo>
                <a:lnTo>
                  <a:pt x="352044" y="175259"/>
                </a:lnTo>
                <a:lnTo>
                  <a:pt x="345752" y="128675"/>
                </a:lnTo>
                <a:lnTo>
                  <a:pt x="327998" y="86811"/>
                </a:lnTo>
                <a:lnTo>
                  <a:pt x="300466" y="51339"/>
                </a:lnTo>
                <a:lnTo>
                  <a:pt x="264837" y="23932"/>
                </a:lnTo>
                <a:lnTo>
                  <a:pt x="222795" y="6261"/>
                </a:lnTo>
                <a:lnTo>
                  <a:pt x="176022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523738" y="3073146"/>
            <a:ext cx="352425" cy="350520"/>
          </a:xfrm>
          <a:custGeom>
            <a:avLst/>
            <a:gdLst/>
            <a:ahLst/>
            <a:cxnLst/>
            <a:rect l="l" t="t" r="r" b="b"/>
            <a:pathLst>
              <a:path w="352425" h="350520">
                <a:moveTo>
                  <a:pt x="0" y="175259"/>
                </a:moveTo>
                <a:lnTo>
                  <a:pt x="6291" y="128675"/>
                </a:lnTo>
                <a:lnTo>
                  <a:pt x="24045" y="86811"/>
                </a:lnTo>
                <a:lnTo>
                  <a:pt x="51577" y="51339"/>
                </a:lnTo>
                <a:lnTo>
                  <a:pt x="87206" y="23932"/>
                </a:lnTo>
                <a:lnTo>
                  <a:pt x="129248" y="6261"/>
                </a:lnTo>
                <a:lnTo>
                  <a:pt x="176022" y="0"/>
                </a:lnTo>
                <a:lnTo>
                  <a:pt x="222795" y="6261"/>
                </a:lnTo>
                <a:lnTo>
                  <a:pt x="264837" y="23932"/>
                </a:lnTo>
                <a:lnTo>
                  <a:pt x="300466" y="51339"/>
                </a:lnTo>
                <a:lnTo>
                  <a:pt x="327998" y="86811"/>
                </a:lnTo>
                <a:lnTo>
                  <a:pt x="345752" y="128675"/>
                </a:lnTo>
                <a:lnTo>
                  <a:pt x="352044" y="175259"/>
                </a:lnTo>
                <a:lnTo>
                  <a:pt x="345752" y="221844"/>
                </a:lnTo>
                <a:lnTo>
                  <a:pt x="327998" y="263708"/>
                </a:lnTo>
                <a:lnTo>
                  <a:pt x="300466" y="299180"/>
                </a:lnTo>
                <a:lnTo>
                  <a:pt x="264837" y="326587"/>
                </a:lnTo>
                <a:lnTo>
                  <a:pt x="222795" y="344258"/>
                </a:lnTo>
                <a:lnTo>
                  <a:pt x="176022" y="350519"/>
                </a:lnTo>
                <a:lnTo>
                  <a:pt x="129248" y="344258"/>
                </a:lnTo>
                <a:lnTo>
                  <a:pt x="87206" y="326587"/>
                </a:lnTo>
                <a:lnTo>
                  <a:pt x="51577" y="299180"/>
                </a:lnTo>
                <a:lnTo>
                  <a:pt x="24045" y="263708"/>
                </a:lnTo>
                <a:lnTo>
                  <a:pt x="6291" y="221844"/>
                </a:lnTo>
                <a:lnTo>
                  <a:pt x="0" y="175259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940802" y="2602230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70" h="471169">
                <a:moveTo>
                  <a:pt x="235457" y="0"/>
                </a:moveTo>
                <a:lnTo>
                  <a:pt x="188002" y="4783"/>
                </a:lnTo>
                <a:lnTo>
                  <a:pt x="143803" y="18502"/>
                </a:lnTo>
                <a:lnTo>
                  <a:pt x="103807" y="40210"/>
                </a:lnTo>
                <a:lnTo>
                  <a:pt x="68961" y="68961"/>
                </a:lnTo>
                <a:lnTo>
                  <a:pt x="40210" y="103807"/>
                </a:lnTo>
                <a:lnTo>
                  <a:pt x="18502" y="143803"/>
                </a:lnTo>
                <a:lnTo>
                  <a:pt x="4783" y="188002"/>
                </a:lnTo>
                <a:lnTo>
                  <a:pt x="0" y="235458"/>
                </a:lnTo>
                <a:lnTo>
                  <a:pt x="4783" y="282913"/>
                </a:lnTo>
                <a:lnTo>
                  <a:pt x="18502" y="327112"/>
                </a:lnTo>
                <a:lnTo>
                  <a:pt x="40210" y="367108"/>
                </a:lnTo>
                <a:lnTo>
                  <a:pt x="68961" y="401955"/>
                </a:lnTo>
                <a:lnTo>
                  <a:pt x="103807" y="430705"/>
                </a:lnTo>
                <a:lnTo>
                  <a:pt x="143803" y="452413"/>
                </a:lnTo>
                <a:lnTo>
                  <a:pt x="188002" y="466132"/>
                </a:lnTo>
                <a:lnTo>
                  <a:pt x="235457" y="470916"/>
                </a:lnTo>
                <a:lnTo>
                  <a:pt x="282913" y="466132"/>
                </a:lnTo>
                <a:lnTo>
                  <a:pt x="327112" y="452413"/>
                </a:lnTo>
                <a:lnTo>
                  <a:pt x="367108" y="430705"/>
                </a:lnTo>
                <a:lnTo>
                  <a:pt x="401954" y="401955"/>
                </a:lnTo>
                <a:lnTo>
                  <a:pt x="430705" y="367108"/>
                </a:lnTo>
                <a:lnTo>
                  <a:pt x="452413" y="327112"/>
                </a:lnTo>
                <a:lnTo>
                  <a:pt x="466132" y="282913"/>
                </a:lnTo>
                <a:lnTo>
                  <a:pt x="470916" y="235458"/>
                </a:lnTo>
                <a:lnTo>
                  <a:pt x="466132" y="188002"/>
                </a:lnTo>
                <a:lnTo>
                  <a:pt x="452413" y="143803"/>
                </a:lnTo>
                <a:lnTo>
                  <a:pt x="430705" y="103807"/>
                </a:lnTo>
                <a:lnTo>
                  <a:pt x="401954" y="68960"/>
                </a:lnTo>
                <a:lnTo>
                  <a:pt x="367108" y="40210"/>
                </a:lnTo>
                <a:lnTo>
                  <a:pt x="327112" y="18502"/>
                </a:lnTo>
                <a:lnTo>
                  <a:pt x="282913" y="4783"/>
                </a:lnTo>
                <a:lnTo>
                  <a:pt x="235457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940802" y="2602230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70" h="471169">
                <a:moveTo>
                  <a:pt x="0" y="235458"/>
                </a:moveTo>
                <a:lnTo>
                  <a:pt x="4783" y="188002"/>
                </a:lnTo>
                <a:lnTo>
                  <a:pt x="18502" y="143803"/>
                </a:lnTo>
                <a:lnTo>
                  <a:pt x="40210" y="103807"/>
                </a:lnTo>
                <a:lnTo>
                  <a:pt x="68961" y="68961"/>
                </a:lnTo>
                <a:lnTo>
                  <a:pt x="103807" y="40210"/>
                </a:lnTo>
                <a:lnTo>
                  <a:pt x="143803" y="18502"/>
                </a:lnTo>
                <a:lnTo>
                  <a:pt x="188002" y="4783"/>
                </a:lnTo>
                <a:lnTo>
                  <a:pt x="235457" y="0"/>
                </a:lnTo>
                <a:lnTo>
                  <a:pt x="282913" y="4783"/>
                </a:lnTo>
                <a:lnTo>
                  <a:pt x="327112" y="18502"/>
                </a:lnTo>
                <a:lnTo>
                  <a:pt x="367108" y="40210"/>
                </a:lnTo>
                <a:lnTo>
                  <a:pt x="401954" y="68960"/>
                </a:lnTo>
                <a:lnTo>
                  <a:pt x="430705" y="103807"/>
                </a:lnTo>
                <a:lnTo>
                  <a:pt x="452413" y="143803"/>
                </a:lnTo>
                <a:lnTo>
                  <a:pt x="466132" y="188002"/>
                </a:lnTo>
                <a:lnTo>
                  <a:pt x="470916" y="235458"/>
                </a:lnTo>
                <a:lnTo>
                  <a:pt x="466132" y="282913"/>
                </a:lnTo>
                <a:lnTo>
                  <a:pt x="452413" y="327112"/>
                </a:lnTo>
                <a:lnTo>
                  <a:pt x="430705" y="367108"/>
                </a:lnTo>
                <a:lnTo>
                  <a:pt x="401954" y="401955"/>
                </a:lnTo>
                <a:lnTo>
                  <a:pt x="367108" y="430705"/>
                </a:lnTo>
                <a:lnTo>
                  <a:pt x="327112" y="452413"/>
                </a:lnTo>
                <a:lnTo>
                  <a:pt x="282913" y="466132"/>
                </a:lnTo>
                <a:lnTo>
                  <a:pt x="235457" y="470916"/>
                </a:lnTo>
                <a:lnTo>
                  <a:pt x="188002" y="466132"/>
                </a:lnTo>
                <a:lnTo>
                  <a:pt x="143803" y="452413"/>
                </a:lnTo>
                <a:lnTo>
                  <a:pt x="103807" y="430705"/>
                </a:lnTo>
                <a:lnTo>
                  <a:pt x="68961" y="401955"/>
                </a:lnTo>
                <a:lnTo>
                  <a:pt x="40210" y="367108"/>
                </a:lnTo>
                <a:lnTo>
                  <a:pt x="18502" y="327112"/>
                </a:lnTo>
                <a:lnTo>
                  <a:pt x="4783" y="282913"/>
                </a:lnTo>
                <a:lnTo>
                  <a:pt x="0" y="23545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963924" y="3313175"/>
            <a:ext cx="782027" cy="2118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963924" y="3505200"/>
            <a:ext cx="792099" cy="403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6088126" y="2909316"/>
            <a:ext cx="888822" cy="211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6088126" y="3101340"/>
            <a:ext cx="759523" cy="211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8620632" y="2536190"/>
            <a:ext cx="816101" cy="211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8620632" y="2728213"/>
            <a:ext cx="778382" cy="211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994026" y="4166615"/>
            <a:ext cx="960945" cy="211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994026" y="4358640"/>
            <a:ext cx="622300" cy="2118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944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881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278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2724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220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126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215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939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5423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268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123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13892" y="475487"/>
            <a:ext cx="342671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761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395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3698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35983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9760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50918" y="3217036"/>
            <a:ext cx="4137010" cy="3299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13892" y="475487"/>
            <a:ext cx="549833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955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98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07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9949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53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8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43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86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71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63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9763F-9DE1-4D47-A8BD-55FCC44E1158}" type="datetimeFigureOut">
              <a:rPr kumimoji="1" lang="ja-JP" altLang="en-US" smtClean="0"/>
              <a:t>2020/7/15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3D503-B601-4668-AE3B-F23A7EF49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304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94510" y="2415920"/>
            <a:ext cx="3892550" cy="720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655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655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22677" y="1373504"/>
            <a:ext cx="6946645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398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18842" y="2098293"/>
            <a:ext cx="735431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55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9160" y="2693060"/>
            <a:ext cx="2330450" cy="1013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2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7038" y="1874647"/>
            <a:ext cx="3355340" cy="687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43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10.png"/><Relationship Id="rId3" Type="http://schemas.openxmlformats.org/officeDocument/2006/relationships/image" Target="../media/image69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9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hyperlink" Target="http://www.iis.u-tokyo.ac.jp/~suzukitk/research-nh-j.html" TargetMode="External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.png"/><Relationship Id="rId7" Type="http://schemas.openxmlformats.org/officeDocument/2006/relationships/image" Target="../media/image14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5.png"/><Relationship Id="rId9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69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5.png"/><Relationship Id="rId5" Type="http://schemas.openxmlformats.org/officeDocument/2006/relationships/image" Target="../media/image88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780.png"/><Relationship Id="rId3" Type="http://schemas.openxmlformats.org/officeDocument/2006/relationships/image" Target="../media/image4.png"/><Relationship Id="rId7" Type="http://schemas.openxmlformats.org/officeDocument/2006/relationships/image" Target="../media/image176.png"/><Relationship Id="rId12" Type="http://schemas.openxmlformats.org/officeDocument/2006/relationships/image" Target="../media/image1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5.png"/><Relationship Id="rId11" Type="http://schemas.openxmlformats.org/officeDocument/2006/relationships/image" Target="../media/image183.png"/><Relationship Id="rId5" Type="http://schemas.openxmlformats.org/officeDocument/2006/relationships/image" Target="../media/image174.png"/><Relationship Id="rId10" Type="http://schemas.openxmlformats.org/officeDocument/2006/relationships/image" Target="../media/image173.png"/><Relationship Id="rId4" Type="http://schemas.openxmlformats.org/officeDocument/2006/relationships/image" Target="../media/image117.png"/><Relationship Id="rId9" Type="http://schemas.openxmlformats.org/officeDocument/2006/relationships/image" Target="../media/image1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1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5.png"/><Relationship Id="rId7" Type="http://schemas.openxmlformats.org/officeDocument/2006/relationships/image" Target="../media/image19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3.png"/><Relationship Id="rId5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image" Target="../media/image198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1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08.png"/><Relationship Id="rId3" Type="http://schemas.openxmlformats.org/officeDocument/2006/relationships/image" Target="../media/image4.png"/><Relationship Id="rId7" Type="http://schemas.openxmlformats.org/officeDocument/2006/relationships/image" Target="../media/image204.png"/><Relationship Id="rId12" Type="http://schemas.openxmlformats.org/officeDocument/2006/relationships/image" Target="../media/image19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3.png"/><Relationship Id="rId11" Type="http://schemas.openxmlformats.org/officeDocument/2006/relationships/image" Target="../media/image207.png"/><Relationship Id="rId5" Type="http://schemas.openxmlformats.org/officeDocument/2006/relationships/image" Target="../media/image202.png"/><Relationship Id="rId15" Type="http://schemas.openxmlformats.org/officeDocument/2006/relationships/image" Target="../media/image210.png"/><Relationship Id="rId10" Type="http://schemas.openxmlformats.org/officeDocument/2006/relationships/image" Target="../media/image206.png"/><Relationship Id="rId4" Type="http://schemas.openxmlformats.org/officeDocument/2006/relationships/image" Target="../media/image201.png"/><Relationship Id="rId9" Type="http://schemas.openxmlformats.org/officeDocument/2006/relationships/image" Target="../media/image2050.png"/><Relationship Id="rId14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20.png"/><Relationship Id="rId18" Type="http://schemas.openxmlformats.org/officeDocument/2006/relationships/image" Target="../media/image242.jp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1.jpg"/><Relationship Id="rId2" Type="http://schemas.openxmlformats.org/officeDocument/2006/relationships/image" Target="../media/image227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39.png"/><Relationship Id="rId10" Type="http://schemas.openxmlformats.org/officeDocument/2006/relationships/image" Target="../media/image235.png"/><Relationship Id="rId19" Type="http://schemas.openxmlformats.org/officeDocument/2006/relationships/image" Target="../media/image243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g"/><Relationship Id="rId3" Type="http://schemas.openxmlformats.org/officeDocument/2006/relationships/image" Target="../media/image245.png"/><Relationship Id="rId7" Type="http://schemas.openxmlformats.org/officeDocument/2006/relationships/image" Target="../media/image249.jp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10" Type="http://schemas.openxmlformats.org/officeDocument/2006/relationships/image" Target="../media/image256.png"/><Relationship Id="rId4" Type="http://schemas.openxmlformats.org/officeDocument/2006/relationships/image" Target="../media/image246.png"/><Relationship Id="rId9" Type="http://schemas.openxmlformats.org/officeDocument/2006/relationships/image" Target="../media/image25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26" Type="http://schemas.openxmlformats.org/officeDocument/2006/relationships/image" Target="../media/image275.png"/><Relationship Id="rId3" Type="http://schemas.openxmlformats.org/officeDocument/2006/relationships/image" Target="../media/image253.png"/><Relationship Id="rId21" Type="http://schemas.openxmlformats.org/officeDocument/2006/relationships/image" Target="../media/image270.png"/><Relationship Id="rId7" Type="http://schemas.openxmlformats.org/officeDocument/2006/relationships/image" Target="../media/image258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5" Type="http://schemas.openxmlformats.org/officeDocument/2006/relationships/image" Target="../media/image274.png"/><Relationship Id="rId2" Type="http://schemas.openxmlformats.org/officeDocument/2006/relationships/image" Target="../media/image252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7.png"/><Relationship Id="rId11" Type="http://schemas.openxmlformats.org/officeDocument/2006/relationships/image" Target="../media/image260.png"/><Relationship Id="rId24" Type="http://schemas.openxmlformats.org/officeDocument/2006/relationships/image" Target="../media/image273.jpg"/><Relationship Id="rId5" Type="http://schemas.openxmlformats.org/officeDocument/2006/relationships/image" Target="../media/image255.png"/><Relationship Id="rId15" Type="http://schemas.openxmlformats.org/officeDocument/2006/relationships/image" Target="../media/image264.png"/><Relationship Id="rId23" Type="http://schemas.openxmlformats.org/officeDocument/2006/relationships/image" Target="../media/image272.png"/><Relationship Id="rId28" Type="http://schemas.openxmlformats.org/officeDocument/2006/relationships/image" Target="../media/image16.png"/><Relationship Id="rId10" Type="http://schemas.openxmlformats.org/officeDocument/2006/relationships/image" Target="../media/image259.png"/><Relationship Id="rId19" Type="http://schemas.openxmlformats.org/officeDocument/2006/relationships/image" Target="../media/image268.png"/><Relationship Id="rId4" Type="http://schemas.openxmlformats.org/officeDocument/2006/relationships/image" Target="../media/image254.png"/><Relationship Id="rId9" Type="http://schemas.openxmlformats.org/officeDocument/2006/relationships/image" Target="../media/image14.png"/><Relationship Id="rId14" Type="http://schemas.openxmlformats.org/officeDocument/2006/relationships/image" Target="../media/image263.png"/><Relationship Id="rId22" Type="http://schemas.openxmlformats.org/officeDocument/2006/relationships/image" Target="../media/image271.png"/><Relationship Id="rId27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44.png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chrono.org/" TargetMode="External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9.jp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ublications.lib.chalmers.se/records/fulltext/244369/244369.pdf" TargetMode="Externa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2" Type="http://schemas.openxmlformats.org/officeDocument/2006/relationships/image" Target="../media/image312.png"/><Relationship Id="rId16" Type="http://schemas.openxmlformats.org/officeDocument/2006/relationships/image" Target="../media/image33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7.png"/><Relationship Id="rId2" Type="http://schemas.openxmlformats.org/officeDocument/2006/relationships/image" Target="../media/image326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0.png"/><Relationship Id="rId11" Type="http://schemas.openxmlformats.org/officeDocument/2006/relationships/image" Target="../media/image336.png"/><Relationship Id="rId5" Type="http://schemas.openxmlformats.org/officeDocument/2006/relationships/image" Target="../media/image329.png"/><Relationship Id="rId15" Type="http://schemas.openxmlformats.org/officeDocument/2006/relationships/image" Target="../media/image346.png"/><Relationship Id="rId10" Type="http://schemas.openxmlformats.org/officeDocument/2006/relationships/image" Target="../media/image335.png"/><Relationship Id="rId4" Type="http://schemas.openxmlformats.org/officeDocument/2006/relationships/image" Target="../media/image328.png"/><Relationship Id="rId9" Type="http://schemas.openxmlformats.org/officeDocument/2006/relationships/image" Target="../media/image334.png"/><Relationship Id="rId14" Type="http://schemas.openxmlformats.org/officeDocument/2006/relationships/image" Target="../media/image3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1.png"/><Relationship Id="rId7" Type="http://schemas.openxmlformats.org/officeDocument/2006/relationships/image" Target="../media/image34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44.png"/><Relationship Id="rId11" Type="http://schemas.openxmlformats.org/officeDocument/2006/relationships/image" Target="../media/image348.png"/><Relationship Id="rId5" Type="http://schemas.openxmlformats.org/officeDocument/2006/relationships/image" Target="../media/image343.png"/><Relationship Id="rId10" Type="http://schemas.openxmlformats.org/officeDocument/2006/relationships/image" Target="../media/image356.png"/><Relationship Id="rId4" Type="http://schemas.openxmlformats.org/officeDocument/2006/relationships/image" Target="../media/image342.png"/><Relationship Id="rId9" Type="http://schemas.openxmlformats.org/officeDocument/2006/relationships/image" Target="../media/image3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00.png"/><Relationship Id="rId18" Type="http://schemas.openxmlformats.org/officeDocument/2006/relationships/image" Target="../media/image365.png"/><Relationship Id="rId26" Type="http://schemas.openxmlformats.org/officeDocument/2006/relationships/image" Target="../media/image375.png"/><Relationship Id="rId3" Type="http://schemas.openxmlformats.org/officeDocument/2006/relationships/image" Target="../media/image350.png"/><Relationship Id="rId21" Type="http://schemas.openxmlformats.org/officeDocument/2006/relationships/image" Target="../media/image370.png"/><Relationship Id="rId7" Type="http://schemas.openxmlformats.org/officeDocument/2006/relationships/image" Target="../media/image357.png"/><Relationship Id="rId12" Type="http://schemas.openxmlformats.org/officeDocument/2006/relationships/image" Target="../media/image361.png"/><Relationship Id="rId17" Type="http://schemas.openxmlformats.org/officeDocument/2006/relationships/image" Target="../media/image364.png"/><Relationship Id="rId25" Type="http://schemas.openxmlformats.org/officeDocument/2006/relationships/image" Target="../media/image374.png"/><Relationship Id="rId2" Type="http://schemas.openxmlformats.org/officeDocument/2006/relationships/image" Target="../media/image349.png"/><Relationship Id="rId16" Type="http://schemas.openxmlformats.org/officeDocument/2006/relationships/image" Target="../media/image363.png"/><Relationship Id="rId20" Type="http://schemas.openxmlformats.org/officeDocument/2006/relationships/image" Target="../media/image369.png"/><Relationship Id="rId29" Type="http://schemas.openxmlformats.org/officeDocument/2006/relationships/image" Target="../media/image37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3.png"/><Relationship Id="rId11" Type="http://schemas.openxmlformats.org/officeDocument/2006/relationships/image" Target="../media/image366.png"/><Relationship Id="rId24" Type="http://schemas.openxmlformats.org/officeDocument/2006/relationships/image" Target="../media/image373.png"/><Relationship Id="rId5" Type="http://schemas.openxmlformats.org/officeDocument/2006/relationships/image" Target="../media/image352.png"/><Relationship Id="rId15" Type="http://schemas.openxmlformats.org/officeDocument/2006/relationships/image" Target="../media/image362.jpg"/><Relationship Id="rId23" Type="http://schemas.openxmlformats.org/officeDocument/2006/relationships/image" Target="../media/image372.png"/><Relationship Id="rId28" Type="http://schemas.openxmlformats.org/officeDocument/2006/relationships/image" Target="../media/image382.png"/><Relationship Id="rId10" Type="http://schemas.openxmlformats.org/officeDocument/2006/relationships/image" Target="../media/image360.png"/><Relationship Id="rId19" Type="http://schemas.openxmlformats.org/officeDocument/2006/relationships/image" Target="../media/image367.png"/><Relationship Id="rId31" Type="http://schemas.openxmlformats.org/officeDocument/2006/relationships/hyperlink" Target="https://www.youtube.com/watch?v=z5G2zQ_3xTc" TargetMode="External"/><Relationship Id="rId4" Type="http://schemas.openxmlformats.org/officeDocument/2006/relationships/image" Target="../media/image351.png"/><Relationship Id="rId9" Type="http://schemas.openxmlformats.org/officeDocument/2006/relationships/image" Target="../media/image359.png"/><Relationship Id="rId14" Type="http://schemas.openxmlformats.org/officeDocument/2006/relationships/image" Target="../media/image368.png"/><Relationship Id="rId22" Type="http://schemas.openxmlformats.org/officeDocument/2006/relationships/image" Target="../media/image371.png"/><Relationship Id="rId27" Type="http://schemas.openxmlformats.org/officeDocument/2006/relationships/image" Target="../media/image376.png"/><Relationship Id="rId30" Type="http://schemas.openxmlformats.org/officeDocument/2006/relationships/image" Target="../media/image3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0.png"/><Relationship Id="rId3" Type="http://schemas.openxmlformats.org/officeDocument/2006/relationships/image" Target="../media/image380.jpg"/><Relationship Id="rId7" Type="http://schemas.openxmlformats.org/officeDocument/2006/relationships/image" Target="../media/image384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3.jpg"/><Relationship Id="rId5" Type="http://schemas.openxmlformats.org/officeDocument/2006/relationships/image" Target="../media/image382.jpg"/><Relationship Id="rId10" Type="http://schemas.openxmlformats.org/officeDocument/2006/relationships/image" Target="../media/image386.png"/><Relationship Id="rId4" Type="http://schemas.openxmlformats.org/officeDocument/2006/relationships/image" Target="../media/image381.jpg"/><Relationship Id="rId9" Type="http://schemas.openxmlformats.org/officeDocument/2006/relationships/image" Target="../media/image3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8.png"/><Relationship Id="rId7" Type="http://schemas.openxmlformats.org/officeDocument/2006/relationships/image" Target="../media/image391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5.png"/><Relationship Id="rId5" Type="http://schemas.openxmlformats.org/officeDocument/2006/relationships/image" Target="../media/image390.png"/><Relationship Id="rId10" Type="http://schemas.openxmlformats.org/officeDocument/2006/relationships/image" Target="../media/image393.png"/><Relationship Id="rId4" Type="http://schemas.openxmlformats.org/officeDocument/2006/relationships/image" Target="../media/image389.png"/><Relationship Id="rId9" Type="http://schemas.openxmlformats.org/officeDocument/2006/relationships/image" Target="../media/image39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398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image" Target="../media/image420.png"/><Relationship Id="rId18" Type="http://schemas.openxmlformats.org/officeDocument/2006/relationships/image" Target="../media/image425.png"/><Relationship Id="rId3" Type="http://schemas.openxmlformats.org/officeDocument/2006/relationships/image" Target="../media/image410.png"/><Relationship Id="rId21" Type="http://schemas.openxmlformats.org/officeDocument/2006/relationships/image" Target="../media/image428.png"/><Relationship Id="rId7" Type="http://schemas.openxmlformats.org/officeDocument/2006/relationships/image" Target="../media/image414.png"/><Relationship Id="rId12" Type="http://schemas.openxmlformats.org/officeDocument/2006/relationships/image" Target="../media/image419.png"/><Relationship Id="rId17" Type="http://schemas.openxmlformats.org/officeDocument/2006/relationships/image" Target="../media/image424.png"/><Relationship Id="rId25" Type="http://schemas.openxmlformats.org/officeDocument/2006/relationships/image" Target="../media/image432.png"/><Relationship Id="rId2" Type="http://schemas.openxmlformats.org/officeDocument/2006/relationships/image" Target="../media/image409.png"/><Relationship Id="rId16" Type="http://schemas.openxmlformats.org/officeDocument/2006/relationships/image" Target="../media/image423.png"/><Relationship Id="rId20" Type="http://schemas.openxmlformats.org/officeDocument/2006/relationships/image" Target="../media/image42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3.png"/><Relationship Id="rId11" Type="http://schemas.openxmlformats.org/officeDocument/2006/relationships/image" Target="../media/image418.png"/><Relationship Id="rId24" Type="http://schemas.openxmlformats.org/officeDocument/2006/relationships/image" Target="../media/image431.png"/><Relationship Id="rId5" Type="http://schemas.openxmlformats.org/officeDocument/2006/relationships/image" Target="../media/image412.png"/><Relationship Id="rId15" Type="http://schemas.openxmlformats.org/officeDocument/2006/relationships/image" Target="../media/image422.png"/><Relationship Id="rId23" Type="http://schemas.openxmlformats.org/officeDocument/2006/relationships/image" Target="../media/image430.png"/><Relationship Id="rId10" Type="http://schemas.openxmlformats.org/officeDocument/2006/relationships/image" Target="../media/image417.png"/><Relationship Id="rId19" Type="http://schemas.openxmlformats.org/officeDocument/2006/relationships/image" Target="../media/image426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Relationship Id="rId14" Type="http://schemas.openxmlformats.org/officeDocument/2006/relationships/image" Target="../media/image421.png"/><Relationship Id="rId22" Type="http://schemas.openxmlformats.org/officeDocument/2006/relationships/image" Target="../media/image4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30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jpe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48.png"/><Relationship Id="rId5" Type="http://schemas.openxmlformats.org/officeDocument/2006/relationships/image" Target="../media/image447.jpg"/><Relationship Id="rId4" Type="http://schemas.openxmlformats.org/officeDocument/2006/relationships/image" Target="../media/image4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4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jpg"/><Relationship Id="rId13" Type="http://schemas.openxmlformats.org/officeDocument/2006/relationships/image" Target="../media/image475.png"/><Relationship Id="rId3" Type="http://schemas.openxmlformats.org/officeDocument/2006/relationships/image" Target="../media/image465.jpg"/><Relationship Id="rId7" Type="http://schemas.openxmlformats.org/officeDocument/2006/relationships/image" Target="../media/image469.png"/><Relationship Id="rId12" Type="http://schemas.openxmlformats.org/officeDocument/2006/relationships/image" Target="../media/image474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8.png"/><Relationship Id="rId11" Type="http://schemas.openxmlformats.org/officeDocument/2006/relationships/image" Target="../media/image473.png"/><Relationship Id="rId5" Type="http://schemas.openxmlformats.org/officeDocument/2006/relationships/image" Target="../media/image467.png"/><Relationship Id="rId15" Type="http://schemas.openxmlformats.org/officeDocument/2006/relationships/image" Target="../media/image477.png"/><Relationship Id="rId10" Type="http://schemas.openxmlformats.org/officeDocument/2006/relationships/image" Target="../media/image472.png"/><Relationship Id="rId4" Type="http://schemas.openxmlformats.org/officeDocument/2006/relationships/image" Target="../media/image466.png"/><Relationship Id="rId9" Type="http://schemas.openxmlformats.org/officeDocument/2006/relationships/image" Target="../media/image471.jpg"/><Relationship Id="rId14" Type="http://schemas.openxmlformats.org/officeDocument/2006/relationships/image" Target="../media/image4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79.png"/><Relationship Id="rId7" Type="http://schemas.openxmlformats.org/officeDocument/2006/relationships/image" Target="../media/image483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10" Type="http://schemas.openxmlformats.org/officeDocument/2006/relationships/image" Target="../media/image486.png"/><Relationship Id="rId4" Type="http://schemas.openxmlformats.org/officeDocument/2006/relationships/image" Target="../media/image480.png"/><Relationship Id="rId9" Type="http://schemas.openxmlformats.org/officeDocument/2006/relationships/image" Target="../media/image4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jp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93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05.png"/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12" Type="http://schemas.openxmlformats.org/officeDocument/2006/relationships/image" Target="../media/image504.png"/><Relationship Id="rId2" Type="http://schemas.openxmlformats.org/officeDocument/2006/relationships/image" Target="../media/image494.png"/><Relationship Id="rId16" Type="http://schemas.openxmlformats.org/officeDocument/2006/relationships/image" Target="../media/image50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8.png"/><Relationship Id="rId11" Type="http://schemas.openxmlformats.org/officeDocument/2006/relationships/image" Target="../media/image503.png"/><Relationship Id="rId5" Type="http://schemas.openxmlformats.org/officeDocument/2006/relationships/image" Target="../media/image497.png"/><Relationship Id="rId15" Type="http://schemas.openxmlformats.org/officeDocument/2006/relationships/image" Target="../media/image507.png"/><Relationship Id="rId10" Type="http://schemas.openxmlformats.org/officeDocument/2006/relationships/image" Target="../media/image502.png"/><Relationship Id="rId4" Type="http://schemas.openxmlformats.org/officeDocument/2006/relationships/image" Target="../media/image496.jp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510.png"/><Relationship Id="rId7" Type="http://schemas.openxmlformats.org/officeDocument/2006/relationships/image" Target="../media/image514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3.png"/><Relationship Id="rId11" Type="http://schemas.openxmlformats.org/officeDocument/2006/relationships/image" Target="../media/image517.png"/><Relationship Id="rId5" Type="http://schemas.openxmlformats.org/officeDocument/2006/relationships/image" Target="../media/image512.png"/><Relationship Id="rId10" Type="http://schemas.openxmlformats.org/officeDocument/2006/relationships/image" Target="../media/image516.png"/><Relationship Id="rId4" Type="http://schemas.openxmlformats.org/officeDocument/2006/relationships/image" Target="../media/image511.png"/><Relationship Id="rId9" Type="http://schemas.openxmlformats.org/officeDocument/2006/relationships/image" Target="../media/image47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jp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6.png"/><Relationship Id="rId11" Type="http://schemas.openxmlformats.org/officeDocument/2006/relationships/image" Target="../media/image531.png"/><Relationship Id="rId5" Type="http://schemas.openxmlformats.org/officeDocument/2006/relationships/image" Target="../media/image525.png"/><Relationship Id="rId10" Type="http://schemas.openxmlformats.org/officeDocument/2006/relationships/image" Target="../media/image530.png"/><Relationship Id="rId4" Type="http://schemas.openxmlformats.org/officeDocument/2006/relationships/image" Target="../media/image524.png"/><Relationship Id="rId9" Type="http://schemas.openxmlformats.org/officeDocument/2006/relationships/image" Target="../media/image5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jp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13" Type="http://schemas.openxmlformats.org/officeDocument/2006/relationships/image" Target="../media/image547.png"/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12" Type="http://schemas.openxmlformats.org/officeDocument/2006/relationships/image" Target="../media/image516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1.png"/><Relationship Id="rId11" Type="http://schemas.openxmlformats.org/officeDocument/2006/relationships/image" Target="../media/image546.jpg"/><Relationship Id="rId5" Type="http://schemas.openxmlformats.org/officeDocument/2006/relationships/image" Target="../media/image540.png"/><Relationship Id="rId10" Type="http://schemas.openxmlformats.org/officeDocument/2006/relationships/image" Target="../media/image545.png"/><Relationship Id="rId4" Type="http://schemas.openxmlformats.org/officeDocument/2006/relationships/image" Target="../media/image539.png"/><Relationship Id="rId9" Type="http://schemas.openxmlformats.org/officeDocument/2006/relationships/image" Target="../media/image5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7" Type="http://schemas.openxmlformats.org/officeDocument/2006/relationships/image" Target="../media/image556.jp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5.png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56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9.png"/><Relationship Id="rId5" Type="http://schemas.openxmlformats.org/officeDocument/2006/relationships/image" Target="../media/image558.png"/><Relationship Id="rId4" Type="http://schemas.openxmlformats.org/officeDocument/2006/relationships/image" Target="../media/image5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62.png"/><Relationship Id="rId4" Type="http://schemas.openxmlformats.org/officeDocument/2006/relationships/image" Target="../media/image56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574.png"/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12" Type="http://schemas.openxmlformats.org/officeDocument/2006/relationships/image" Target="../media/image573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67.png"/><Relationship Id="rId11" Type="http://schemas.openxmlformats.org/officeDocument/2006/relationships/image" Target="../media/image572.png"/><Relationship Id="rId5" Type="http://schemas.openxmlformats.org/officeDocument/2006/relationships/image" Target="../media/image566.jpg"/><Relationship Id="rId10" Type="http://schemas.openxmlformats.org/officeDocument/2006/relationships/image" Target="../media/image571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7" Type="http://schemas.openxmlformats.org/officeDocument/2006/relationships/image" Target="../media/image579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78.png"/><Relationship Id="rId5" Type="http://schemas.openxmlformats.org/officeDocument/2006/relationships/image" Target="../media/image39.jpg"/><Relationship Id="rId4" Type="http://schemas.openxmlformats.org/officeDocument/2006/relationships/image" Target="../media/image5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84.png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3" Type="http://schemas.openxmlformats.org/officeDocument/2006/relationships/image" Target="../media/image586.jp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41.xml"/><Relationship Id="rId11" Type="http://schemas.openxmlformats.org/officeDocument/2006/relationships/image" Target="../media/image589.png"/><Relationship Id="rId10" Type="http://schemas.openxmlformats.org/officeDocument/2006/relationships/image" Target="../media/image588.png"/><Relationship Id="rId4" Type="http://schemas.openxmlformats.org/officeDocument/2006/relationships/image" Target="../media/image587.png"/><Relationship Id="rId9" Type="http://schemas.openxmlformats.org/officeDocument/2006/relationships/image" Target="../media/image59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png"/><Relationship Id="rId3" Type="http://schemas.openxmlformats.org/officeDocument/2006/relationships/image" Target="../media/image591.png"/><Relationship Id="rId7" Type="http://schemas.openxmlformats.org/officeDocument/2006/relationships/image" Target="../media/image597.png"/><Relationship Id="rId12" Type="http://schemas.openxmlformats.org/officeDocument/2006/relationships/image" Target="../media/image602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96.png"/><Relationship Id="rId11" Type="http://schemas.openxmlformats.org/officeDocument/2006/relationships/image" Target="../media/image601.png"/><Relationship Id="rId5" Type="http://schemas.openxmlformats.org/officeDocument/2006/relationships/image" Target="../media/image593.png"/><Relationship Id="rId10" Type="http://schemas.openxmlformats.org/officeDocument/2006/relationships/image" Target="../media/image600.png"/><Relationship Id="rId4" Type="http://schemas.openxmlformats.org/officeDocument/2006/relationships/image" Target="../media/image592.png"/><Relationship Id="rId9" Type="http://schemas.openxmlformats.org/officeDocument/2006/relationships/image" Target="../media/image5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0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ber_angle" TargetMode="External"/><Relationship Id="rId2" Type="http://schemas.openxmlformats.org/officeDocument/2006/relationships/image" Target="../media/image606.jpg"/><Relationship Id="rId1" Type="http://schemas.openxmlformats.org/officeDocument/2006/relationships/slideLayout" Target="../slideLayouts/slideLayout41.xml"/><Relationship Id="rId5" Type="http://schemas.openxmlformats.org/officeDocument/2006/relationships/hyperlink" Target="http://www-cdr.stanford.edu/dynamic/bywire/tires.pdf" TargetMode="External"/><Relationship Id="rId4" Type="http://schemas.openxmlformats.org/officeDocument/2006/relationships/image" Target="../media/image60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png"/><Relationship Id="rId13" Type="http://schemas.openxmlformats.org/officeDocument/2006/relationships/image" Target="../media/image619.png"/><Relationship Id="rId18" Type="http://schemas.openxmlformats.org/officeDocument/2006/relationships/image" Target="../media/image624.png"/><Relationship Id="rId3" Type="http://schemas.openxmlformats.org/officeDocument/2006/relationships/image" Target="../media/image609.png"/><Relationship Id="rId21" Type="http://schemas.openxmlformats.org/officeDocument/2006/relationships/image" Target="../media/image627.png"/><Relationship Id="rId7" Type="http://schemas.openxmlformats.org/officeDocument/2006/relationships/image" Target="../media/image613.png"/><Relationship Id="rId12" Type="http://schemas.openxmlformats.org/officeDocument/2006/relationships/image" Target="../media/image618.png"/><Relationship Id="rId17" Type="http://schemas.openxmlformats.org/officeDocument/2006/relationships/image" Target="../media/image623.png"/><Relationship Id="rId2" Type="http://schemas.openxmlformats.org/officeDocument/2006/relationships/image" Target="../media/image608.png"/><Relationship Id="rId16" Type="http://schemas.openxmlformats.org/officeDocument/2006/relationships/image" Target="../media/image622.png"/><Relationship Id="rId20" Type="http://schemas.openxmlformats.org/officeDocument/2006/relationships/image" Target="../media/image62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12.png"/><Relationship Id="rId11" Type="http://schemas.openxmlformats.org/officeDocument/2006/relationships/image" Target="../media/image617.png"/><Relationship Id="rId5" Type="http://schemas.openxmlformats.org/officeDocument/2006/relationships/image" Target="../media/image611.png"/><Relationship Id="rId15" Type="http://schemas.openxmlformats.org/officeDocument/2006/relationships/image" Target="../media/image621.png"/><Relationship Id="rId10" Type="http://schemas.openxmlformats.org/officeDocument/2006/relationships/image" Target="../media/image616.png"/><Relationship Id="rId19" Type="http://schemas.openxmlformats.org/officeDocument/2006/relationships/image" Target="../media/image625.png"/><Relationship Id="rId4" Type="http://schemas.openxmlformats.org/officeDocument/2006/relationships/image" Target="../media/image610.png"/><Relationship Id="rId9" Type="http://schemas.openxmlformats.org/officeDocument/2006/relationships/image" Target="../media/image615.png"/><Relationship Id="rId14" Type="http://schemas.openxmlformats.org/officeDocument/2006/relationships/image" Target="../media/image620.png"/><Relationship Id="rId22" Type="http://schemas.openxmlformats.org/officeDocument/2006/relationships/image" Target="../media/image62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5.png"/><Relationship Id="rId3" Type="http://schemas.openxmlformats.org/officeDocument/2006/relationships/image" Target="../media/image630.png"/><Relationship Id="rId7" Type="http://schemas.openxmlformats.org/officeDocument/2006/relationships/image" Target="../media/image634.jp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33.jpg"/><Relationship Id="rId5" Type="http://schemas.openxmlformats.org/officeDocument/2006/relationships/image" Target="../media/image632.png"/><Relationship Id="rId4" Type="http://schemas.openxmlformats.org/officeDocument/2006/relationships/image" Target="../media/image63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13" Type="http://schemas.openxmlformats.org/officeDocument/2006/relationships/image" Target="../media/image646.png"/><Relationship Id="rId18" Type="http://schemas.openxmlformats.org/officeDocument/2006/relationships/image" Target="../media/image651.png"/><Relationship Id="rId3" Type="http://schemas.openxmlformats.org/officeDocument/2006/relationships/image" Target="../media/image637.png"/><Relationship Id="rId21" Type="http://schemas.openxmlformats.org/officeDocument/2006/relationships/image" Target="../media/image654.png"/><Relationship Id="rId7" Type="http://schemas.openxmlformats.org/officeDocument/2006/relationships/image" Target="../media/image640.png"/><Relationship Id="rId12" Type="http://schemas.openxmlformats.org/officeDocument/2006/relationships/image" Target="../media/image645.png"/><Relationship Id="rId17" Type="http://schemas.openxmlformats.org/officeDocument/2006/relationships/image" Target="../media/image650.png"/><Relationship Id="rId2" Type="http://schemas.openxmlformats.org/officeDocument/2006/relationships/image" Target="../media/image636.png"/><Relationship Id="rId16" Type="http://schemas.openxmlformats.org/officeDocument/2006/relationships/image" Target="../media/image649.png"/><Relationship Id="rId20" Type="http://schemas.openxmlformats.org/officeDocument/2006/relationships/image" Target="../media/image65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39.png"/><Relationship Id="rId11" Type="http://schemas.openxmlformats.org/officeDocument/2006/relationships/image" Target="../media/image644.png"/><Relationship Id="rId5" Type="http://schemas.openxmlformats.org/officeDocument/2006/relationships/image" Target="../media/image215.png"/><Relationship Id="rId15" Type="http://schemas.openxmlformats.org/officeDocument/2006/relationships/image" Target="../media/image648.png"/><Relationship Id="rId10" Type="http://schemas.openxmlformats.org/officeDocument/2006/relationships/image" Target="../media/image643.png"/><Relationship Id="rId19" Type="http://schemas.openxmlformats.org/officeDocument/2006/relationships/image" Target="../media/image652.png"/><Relationship Id="rId4" Type="http://schemas.openxmlformats.org/officeDocument/2006/relationships/image" Target="../media/image638.png"/><Relationship Id="rId9" Type="http://schemas.openxmlformats.org/officeDocument/2006/relationships/image" Target="../media/image642.png"/><Relationship Id="rId14" Type="http://schemas.openxmlformats.org/officeDocument/2006/relationships/image" Target="../media/image647.png"/><Relationship Id="rId22" Type="http://schemas.openxmlformats.org/officeDocument/2006/relationships/image" Target="../media/image6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jp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00.png"/><Relationship Id="rId4" Type="http://schemas.openxmlformats.org/officeDocument/2006/relationships/image" Target="../media/image7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6.png"/><Relationship Id="rId3" Type="http://schemas.openxmlformats.org/officeDocument/2006/relationships/image" Target="../media/image212.png"/><Relationship Id="rId7" Type="http://schemas.openxmlformats.org/officeDocument/2006/relationships/image" Target="../media/image665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64.png"/><Relationship Id="rId5" Type="http://schemas.openxmlformats.org/officeDocument/2006/relationships/image" Target="../media/image663.png"/><Relationship Id="rId4" Type="http://schemas.openxmlformats.org/officeDocument/2006/relationships/image" Target="../media/image662.png"/><Relationship Id="rId9" Type="http://schemas.openxmlformats.org/officeDocument/2006/relationships/image" Target="../media/image6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7" Type="http://schemas.openxmlformats.org/officeDocument/2006/relationships/image" Target="../media/image673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72.png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1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ln w="12192">
            <a:solidFill>
              <a:srgbClr val="00647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3587" y="1644161"/>
            <a:ext cx="6309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 smtClean="0">
                <a:solidFill>
                  <a:schemeClr val="bg1"/>
                </a:solidFill>
              </a:rPr>
              <a:t>Vehicle Dynamic Modeling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58362" y="2989385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コース１</a:t>
            </a:r>
            <a:r>
              <a:rPr kumimoji="1" lang="en-US" altLang="ja-JP" dirty="0" smtClean="0">
                <a:solidFill>
                  <a:schemeClr val="bg1"/>
                </a:solidFill>
              </a:rPr>
              <a:t>Module 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97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0916"/>
            <a:ext cx="6058535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436877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463294"/>
            <a:ext cx="464057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776" y="1463294"/>
            <a:ext cx="414528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6989" y="1463294"/>
            <a:ext cx="4663313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9066" y="2569591"/>
            <a:ext cx="620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r>
              <a:rPr kumimoji="1" sz="2800" b="0" i="0" u="none" strike="noStrike" kern="1200" cap="none" spc="1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26561" y="3111500"/>
            <a:ext cx="82550" cy="15240"/>
          </a:xfrm>
          <a:custGeom>
            <a:avLst/>
            <a:gdLst/>
            <a:ahLst/>
            <a:cxnLst/>
            <a:rect l="l" t="t" r="r" b="b"/>
            <a:pathLst>
              <a:path w="82550" h="15239">
                <a:moveTo>
                  <a:pt x="0" y="15239"/>
                </a:moveTo>
                <a:lnTo>
                  <a:pt x="82550" y="15239"/>
                </a:lnTo>
                <a:lnTo>
                  <a:pt x="82550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3046" y="2559050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50"/>
                </a:lnTo>
              </a:path>
            </a:pathLst>
          </a:custGeom>
          <a:ln w="32131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26561" y="2543810"/>
            <a:ext cx="82550" cy="15240"/>
          </a:xfrm>
          <a:custGeom>
            <a:avLst/>
            <a:gdLst/>
            <a:ahLst/>
            <a:cxnLst/>
            <a:rect l="l" t="t" r="r" b="b"/>
            <a:pathLst>
              <a:path w="82550" h="15239">
                <a:moveTo>
                  <a:pt x="0" y="15240"/>
                </a:moveTo>
                <a:lnTo>
                  <a:pt x="82550" y="15240"/>
                </a:lnTo>
                <a:lnTo>
                  <a:pt x="82550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4429" y="3111500"/>
            <a:ext cx="82550" cy="15240"/>
          </a:xfrm>
          <a:custGeom>
            <a:avLst/>
            <a:gdLst/>
            <a:ahLst/>
            <a:cxnLst/>
            <a:rect l="l" t="t" r="r" b="b"/>
            <a:pathLst>
              <a:path w="82550" h="15239">
                <a:moveTo>
                  <a:pt x="0" y="15239"/>
                </a:moveTo>
                <a:lnTo>
                  <a:pt x="82422" y="15239"/>
                </a:lnTo>
                <a:lnTo>
                  <a:pt x="82422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40430" y="2559050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50"/>
                </a:lnTo>
              </a:path>
            </a:pathLst>
          </a:custGeom>
          <a:ln w="3200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4429" y="2543810"/>
            <a:ext cx="82550" cy="15240"/>
          </a:xfrm>
          <a:custGeom>
            <a:avLst/>
            <a:gdLst/>
            <a:ahLst/>
            <a:cxnLst/>
            <a:rect l="l" t="t" r="r" b="b"/>
            <a:pathLst>
              <a:path w="82550" h="15239">
                <a:moveTo>
                  <a:pt x="0" y="15240"/>
                </a:moveTo>
                <a:lnTo>
                  <a:pt x="82422" y="15240"/>
                </a:lnTo>
                <a:lnTo>
                  <a:pt x="82422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02407" y="2305253"/>
            <a:ext cx="224154" cy="869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0" lvl="0" indent="0" algn="l" defTabSz="914400" rtl="0" eaLnBrk="1" fontAlgn="auto" latinLnBrk="0" hangingPunct="1">
              <a:lnSpc>
                <a:spcPts val="332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33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10426" y="3353434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360" y="0"/>
                </a:lnTo>
              </a:path>
            </a:pathLst>
          </a:custGeom>
          <a:ln w="1651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86943" y="2325370"/>
            <a:ext cx="0" cy="1019810"/>
          </a:xfrm>
          <a:custGeom>
            <a:avLst/>
            <a:gdLst/>
            <a:ahLst/>
            <a:cxnLst/>
            <a:rect l="l" t="t" r="r" b="b"/>
            <a:pathLst>
              <a:path h="1019810">
                <a:moveTo>
                  <a:pt x="0" y="0"/>
                </a:moveTo>
                <a:lnTo>
                  <a:pt x="0" y="1019810"/>
                </a:lnTo>
              </a:path>
            </a:pathLst>
          </a:custGeom>
          <a:ln w="3568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10426" y="2317114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360" y="0"/>
                </a:lnTo>
              </a:path>
            </a:pathLst>
          </a:custGeom>
          <a:ln w="1651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94703" y="3353434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>
                <a:moveTo>
                  <a:pt x="0" y="0"/>
                </a:moveTo>
                <a:lnTo>
                  <a:pt x="94361" y="0"/>
                </a:lnTo>
              </a:path>
            </a:pathLst>
          </a:custGeom>
          <a:ln w="1651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12547" y="2325370"/>
            <a:ext cx="0" cy="1019810"/>
          </a:xfrm>
          <a:custGeom>
            <a:avLst/>
            <a:gdLst/>
            <a:ahLst/>
            <a:cxnLst/>
            <a:rect l="l" t="t" r="r" b="b"/>
            <a:pathLst>
              <a:path h="1019810">
                <a:moveTo>
                  <a:pt x="0" y="0"/>
                </a:moveTo>
                <a:lnTo>
                  <a:pt x="0" y="1019810"/>
                </a:lnTo>
              </a:path>
            </a:pathLst>
          </a:custGeom>
          <a:ln w="35687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94703" y="2317114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>
                <a:moveTo>
                  <a:pt x="0" y="0"/>
                </a:moveTo>
                <a:lnTo>
                  <a:pt x="94361" y="0"/>
                </a:lnTo>
              </a:path>
            </a:pathLst>
          </a:custGeom>
          <a:ln w="1651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85001" y="2128469"/>
            <a:ext cx="226695" cy="129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 marR="0" lvl="0" indent="0" algn="l" defTabSz="914400" rtl="0" eaLnBrk="1" fontAlgn="auto" latinLnBrk="0" hangingPunct="1">
              <a:lnSpc>
                <a:spcPts val="332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1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7145" marR="5080" lvl="0" indent="-5080" algn="l" defTabSz="914400" rtl="0" eaLnBrk="1" fontAlgn="auto" latinLnBrk="0" hangingPunct="1">
              <a:lnSpc>
                <a:spcPts val="337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  1</a:t>
            </a:r>
            <a:endParaRPr kumimoji="1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1192" y="3716858"/>
            <a:ext cx="144145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00404" y="3743274"/>
            <a:ext cx="6395847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0404" y="4109592"/>
            <a:ext cx="6497447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48839" y="4963223"/>
            <a:ext cx="374015" cy="0"/>
          </a:xfrm>
          <a:custGeom>
            <a:avLst/>
            <a:gdLst/>
            <a:ahLst/>
            <a:cxnLst/>
            <a:rect l="l" t="t" r="r" b="b"/>
            <a:pathLst>
              <a:path w="374014">
                <a:moveTo>
                  <a:pt x="0" y="0"/>
                </a:moveTo>
                <a:lnTo>
                  <a:pt x="373634" y="0"/>
                </a:lnTo>
              </a:path>
            </a:pathLst>
          </a:custGeom>
          <a:ln w="1841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09342" y="4880228"/>
            <a:ext cx="814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1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r>
              <a:rPr kumimoji="1" sz="3075" b="0" i="0" u="none" strike="noStrike" kern="1200" cap="none" spc="-217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</a:t>
            </a:r>
            <a:r>
              <a:rPr kumimoji="1" sz="3075" b="0" i="0" u="none" strike="noStrike" kern="1200" cap="none" spc="232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91657" y="529844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54648" y="499364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701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91657" y="498094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01211" y="529844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615626" y="499364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601211" y="498094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49090" y="4864989"/>
            <a:ext cx="1138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3075" b="0" i="0" u="none" strike="noStrike" kern="1200" cap="none" spc="3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𝐸𝐵</a:t>
            </a:r>
            <a:r>
              <a:rPr kumimoji="1" sz="28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(𝜃)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009259" y="4963223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>
                <a:moveTo>
                  <a:pt x="0" y="0"/>
                </a:moveTo>
                <a:lnTo>
                  <a:pt x="379729" y="0"/>
                </a:lnTo>
              </a:path>
            </a:pathLst>
          </a:custGeom>
          <a:ln w="1841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66410" y="4864989"/>
            <a:ext cx="1339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42975" algn="l"/>
              </a:tabLst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|</a:t>
            </a:r>
            <a:r>
              <a:rPr kumimoji="1" sz="2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𝑂</a:t>
            </a:r>
            <a:r>
              <a:rPr kumimoji="1" sz="3075" b="0" i="0" u="none" strike="noStrike" kern="1200" cap="none" spc="-3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𝐸𝐵	</a:t>
            </a:r>
            <a:r>
              <a:rPr kumimoji="1" sz="4200" b="0" i="0" u="none" strike="noStrike" kern="1200" cap="none" spc="-209" normalizeH="0" baseline="-1984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r>
              <a:rPr kumimoji="1" sz="3075" b="0" i="0" u="none" strike="noStrike" kern="1200" cap="none" spc="-209" normalizeH="0" baseline="-1897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𝐵</a:t>
            </a:r>
            <a:endParaRPr kumimoji="1" sz="3075" b="0" i="0" u="none" strike="noStrike" kern="1200" cap="none" spc="0" normalizeH="0" baseline="-1897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95750" y="2699766"/>
            <a:ext cx="824865" cy="216535"/>
          </a:xfrm>
          <a:custGeom>
            <a:avLst/>
            <a:gdLst/>
            <a:ahLst/>
            <a:cxnLst/>
            <a:rect l="l" t="t" r="r" b="b"/>
            <a:pathLst>
              <a:path w="824864" h="216535">
                <a:moveTo>
                  <a:pt x="716279" y="0"/>
                </a:moveTo>
                <a:lnTo>
                  <a:pt x="716279" y="54101"/>
                </a:lnTo>
                <a:lnTo>
                  <a:pt x="0" y="54101"/>
                </a:lnTo>
                <a:lnTo>
                  <a:pt x="0" y="162306"/>
                </a:lnTo>
                <a:lnTo>
                  <a:pt x="716279" y="162306"/>
                </a:lnTo>
                <a:lnTo>
                  <a:pt x="716279" y="216408"/>
                </a:lnTo>
                <a:lnTo>
                  <a:pt x="824484" y="108204"/>
                </a:lnTo>
                <a:lnTo>
                  <a:pt x="716279" y="0"/>
                </a:lnTo>
                <a:close/>
              </a:path>
            </a:pathLst>
          </a:custGeom>
          <a:solidFill>
            <a:srgbClr val="072C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95750" y="2699766"/>
            <a:ext cx="824865" cy="216535"/>
          </a:xfrm>
          <a:custGeom>
            <a:avLst/>
            <a:gdLst/>
            <a:ahLst/>
            <a:cxnLst/>
            <a:rect l="l" t="t" r="r" b="b"/>
            <a:pathLst>
              <a:path w="824864" h="216535">
                <a:moveTo>
                  <a:pt x="0" y="54101"/>
                </a:moveTo>
                <a:lnTo>
                  <a:pt x="716279" y="54101"/>
                </a:lnTo>
                <a:lnTo>
                  <a:pt x="716279" y="0"/>
                </a:lnTo>
                <a:lnTo>
                  <a:pt x="824484" y="108204"/>
                </a:lnTo>
                <a:lnTo>
                  <a:pt x="716279" y="216408"/>
                </a:lnTo>
                <a:lnTo>
                  <a:pt x="716279" y="162306"/>
                </a:lnTo>
                <a:lnTo>
                  <a:pt x="0" y="162306"/>
                </a:lnTo>
                <a:lnTo>
                  <a:pt x="0" y="54101"/>
                </a:lnTo>
                <a:close/>
              </a:path>
            </a:pathLst>
          </a:custGeom>
          <a:ln w="25907">
            <a:solidFill>
              <a:srgbClr val="072C6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5482718" y="2480640"/>
                <a:ext cx="817877" cy="755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ba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en-US" altLang="ja-JP" sz="2800" b="0" dirty="0" smtClean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718" y="2480640"/>
                <a:ext cx="817877" cy="7557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5980302" y="1436877"/>
            <a:ext cx="215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Homogeneous:</a:t>
            </a:r>
            <a:r>
              <a:rPr kumimoji="1" lang="ja-JP" altLang="en-US" dirty="0" smtClean="0"/>
              <a:t>同質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6572427" y="4880228"/>
                <a:ext cx="1982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正しくなさそう、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𝐵𝐸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𝐵𝐸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を使うはず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427" y="4880228"/>
                <a:ext cx="1982488" cy="646331"/>
              </a:xfrm>
              <a:prstGeom prst="rect">
                <a:avLst/>
              </a:prstGeom>
              <a:blipFill>
                <a:blip r:embed="rId9"/>
                <a:stretch>
                  <a:fillRect l="-2462" t="-5660" r="-2462" b="-113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3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18349" y="3727616"/>
            <a:ext cx="136451" cy="113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475487"/>
            <a:ext cx="509016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8400" y="475487"/>
            <a:ext cx="434492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1536827"/>
            <a:ext cx="4273169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26203" y="1536827"/>
            <a:ext cx="2240787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1966595"/>
            <a:ext cx="6401054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92" y="1476958"/>
            <a:ext cx="661035" cy="11677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r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794" y="2317114"/>
            <a:ext cx="5594477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192" y="3939920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404" y="3966336"/>
            <a:ext cx="2300224" cy="400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34919" y="3966336"/>
            <a:ext cx="1612645" cy="4008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192" y="5235702"/>
            <a:ext cx="144145" cy="4318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0404" y="5262067"/>
            <a:ext cx="3184652" cy="4008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45479" y="3726179"/>
            <a:ext cx="2793492" cy="26304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7105" y="3562350"/>
            <a:ext cx="1010919" cy="1442085"/>
          </a:xfrm>
          <a:custGeom>
            <a:avLst/>
            <a:gdLst/>
            <a:ahLst/>
            <a:cxnLst/>
            <a:rect l="l" t="t" r="r" b="b"/>
            <a:pathLst>
              <a:path w="1010920" h="1442085">
                <a:moveTo>
                  <a:pt x="929674" y="82967"/>
                </a:moveTo>
                <a:lnTo>
                  <a:pt x="0" y="1419987"/>
                </a:lnTo>
                <a:lnTo>
                  <a:pt x="31242" y="1441704"/>
                </a:lnTo>
                <a:lnTo>
                  <a:pt x="960995" y="104752"/>
                </a:lnTo>
                <a:lnTo>
                  <a:pt x="929674" y="82967"/>
                </a:lnTo>
                <a:close/>
              </a:path>
              <a:path w="1010920" h="1442085">
                <a:moveTo>
                  <a:pt x="1000866" y="67310"/>
                </a:moveTo>
                <a:lnTo>
                  <a:pt x="940562" y="67310"/>
                </a:lnTo>
                <a:lnTo>
                  <a:pt x="971930" y="89026"/>
                </a:lnTo>
                <a:lnTo>
                  <a:pt x="960995" y="104752"/>
                </a:lnTo>
                <a:lnTo>
                  <a:pt x="992251" y="126492"/>
                </a:lnTo>
                <a:lnTo>
                  <a:pt x="1000866" y="67310"/>
                </a:lnTo>
                <a:close/>
              </a:path>
              <a:path w="1010920" h="1442085">
                <a:moveTo>
                  <a:pt x="940562" y="67310"/>
                </a:moveTo>
                <a:lnTo>
                  <a:pt x="929674" y="82967"/>
                </a:lnTo>
                <a:lnTo>
                  <a:pt x="960995" y="104752"/>
                </a:lnTo>
                <a:lnTo>
                  <a:pt x="971930" y="89026"/>
                </a:lnTo>
                <a:lnTo>
                  <a:pt x="940562" y="67310"/>
                </a:lnTo>
                <a:close/>
              </a:path>
              <a:path w="1010920" h="1442085">
                <a:moveTo>
                  <a:pt x="1010666" y="0"/>
                </a:moveTo>
                <a:lnTo>
                  <a:pt x="898398" y="61213"/>
                </a:lnTo>
                <a:lnTo>
                  <a:pt x="929674" y="82967"/>
                </a:lnTo>
                <a:lnTo>
                  <a:pt x="940562" y="67310"/>
                </a:lnTo>
                <a:lnTo>
                  <a:pt x="1000866" y="67310"/>
                </a:lnTo>
                <a:lnTo>
                  <a:pt x="1010666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59903" y="3044063"/>
            <a:ext cx="1367027" cy="2118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50984" y="3044063"/>
            <a:ext cx="268224" cy="2118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59903" y="3257422"/>
            <a:ext cx="727290" cy="2118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46420" y="3726179"/>
            <a:ext cx="399288" cy="370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1"/>
              <p:cNvSpPr txBox="1"/>
              <p:nvPr/>
            </p:nvSpPr>
            <p:spPr>
              <a:xfrm>
                <a:off x="2704845" y="5639815"/>
                <a:ext cx="2408479" cy="923970"/>
              </a:xfrm>
              <a:prstGeom prst="rect">
                <a:avLst/>
              </a:prstGeom>
            </p:spPr>
            <p:txBody>
              <a:bodyPr vert="horz" wrap="square" lIns="0" tIns="61594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48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111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am-ET" altLang="ja-JP" sz="2800" b="0" i="1" u="none" strike="noStrike" kern="1200" cap="none" spc="-10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800" b="0" i="1" u="none" strike="noStrike" kern="1200" cap="none" spc="-10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acc>
                      <m:r>
                        <a:rPr kumimoji="1" lang="am-ET" sz="28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cos</m:t>
                      </m:r>
                      <m:r>
                        <a:rPr kumimoji="1" lang="en-US" sz="2800" b="0" i="1" u="none" strike="noStrike" kern="1200" cap="none" spc="-14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</m:oMath>
                  </m:oMathPara>
                </a14:m>
                <a:endParaRPr kumimoji="1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3365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8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38455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800" b="0" i="1" u="none" strike="noStrike" kern="1200" cap="none" spc="-12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800" b="0" i="1" u="none" strike="noStrike" kern="1200" cap="none" spc="-12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acc>
                      <m:r>
                        <a:rPr kumimoji="1" lang="am-ET" sz="2800" b="0" i="1" u="none" strike="noStrike" kern="1200" cap="none" spc="-12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sin</m:t>
                      </m:r>
                      <m:r>
                        <a:rPr kumimoji="1" lang="en-US" sz="2800" b="0" i="1" u="none" strike="noStrike" kern="1200" cap="none" spc="-14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</m:oMath>
                  </m:oMathPara>
                </a14:m>
                <a:endParaRPr kumimoji="1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845" y="5639815"/>
                <a:ext cx="2408479" cy="9239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2114550" y="4414520"/>
                <a:ext cx="3419982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-10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400" b="0" i="1" u="none" strike="noStrike" kern="1200" cap="none" spc="-10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acc>
                      <m:r>
                        <m:rPr>
                          <m:sty m:val="p"/>
                        </m:rP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cos</m:t>
                      </m:r>
                      <m: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−</m:t>
                      </m:r>
                      <m:acc>
                        <m:accPr>
                          <m:chr m:val="̇"/>
                          <m:ctrlPr>
                            <a:rPr kumimoji="1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  <m:r>
                        <m:rPr>
                          <m:sty m:val="p"/>
                        </m:rP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sin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 </m:t>
                      </m:r>
                      <m:r>
                        <a:rPr kumimoji="1" lang="en-US" sz="2400" b="0" i="1" u="none" strike="noStrike" kern="1200" cap="none" spc="-9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  <m:r>
                        <a:rPr kumimoji="1" lang="en-US" sz="2400" b="0" i="1" u="none" strike="noStrike" kern="1200" cap="none" spc="-9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= 0</m:t>
                      </m:r>
                    </m:oMath>
                  </m:oMathPara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0" y="4414520"/>
                <a:ext cx="3419982" cy="382156"/>
              </a:xfrm>
              <a:prstGeom prst="rect">
                <a:avLst/>
              </a:prstGeom>
              <a:blipFill>
                <a:blip r:embed="rId18"/>
                <a:stretch>
                  <a:fillRect b="-269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3"/>
          <p:cNvSpPr/>
          <p:nvPr/>
        </p:nvSpPr>
        <p:spPr>
          <a:xfrm>
            <a:off x="2126995" y="3332607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>
                <a:moveTo>
                  <a:pt x="0" y="0"/>
                </a:moveTo>
                <a:lnTo>
                  <a:pt x="352044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14550" y="2871596"/>
            <a:ext cx="373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𝑑𝑦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16073" y="3305632"/>
            <a:ext cx="365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𝑑𝑥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50414" y="3101721"/>
            <a:ext cx="1302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tan 𝜃</a:t>
            </a:r>
            <a:r>
              <a:rPr kumimoji="1" sz="2400" b="0" i="0" u="none" strike="noStrike" kern="1200" cap="none" spc="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23791" y="3332607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59892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32935" y="2871596"/>
            <a:ext cx="633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400" b="0" i="0" u="none" strike="noStrike" kern="1200" cap="none" spc="-2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11600" y="3305632"/>
            <a:ext cx="675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cos</a:t>
            </a:r>
            <a:r>
              <a:rPr kumimoji="1" sz="2400" b="0" i="0" u="none" strike="noStrike" kern="1200" cap="none" spc="-20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32726" y="4955285"/>
            <a:ext cx="995044" cy="76200"/>
          </a:xfrm>
          <a:custGeom>
            <a:avLst/>
            <a:gdLst/>
            <a:ahLst/>
            <a:cxnLst/>
            <a:rect l="l" t="t" r="r" b="b"/>
            <a:pathLst>
              <a:path w="995045" h="76200">
                <a:moveTo>
                  <a:pt x="918845" y="0"/>
                </a:moveTo>
                <a:lnTo>
                  <a:pt x="918845" y="76200"/>
                </a:lnTo>
                <a:lnTo>
                  <a:pt x="975233" y="48006"/>
                </a:lnTo>
                <a:lnTo>
                  <a:pt x="931545" y="48006"/>
                </a:lnTo>
                <a:lnTo>
                  <a:pt x="931545" y="28193"/>
                </a:lnTo>
                <a:lnTo>
                  <a:pt x="975233" y="28193"/>
                </a:lnTo>
                <a:lnTo>
                  <a:pt x="918845" y="0"/>
                </a:lnTo>
                <a:close/>
              </a:path>
              <a:path w="995045" h="76200">
                <a:moveTo>
                  <a:pt x="91884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918845" y="48006"/>
                </a:lnTo>
                <a:lnTo>
                  <a:pt x="918845" y="28193"/>
                </a:lnTo>
                <a:close/>
              </a:path>
              <a:path w="995045" h="76200">
                <a:moveTo>
                  <a:pt x="975233" y="28193"/>
                </a:moveTo>
                <a:lnTo>
                  <a:pt x="931545" y="28193"/>
                </a:lnTo>
                <a:lnTo>
                  <a:pt x="931545" y="48006"/>
                </a:lnTo>
                <a:lnTo>
                  <a:pt x="975233" y="48006"/>
                </a:lnTo>
                <a:lnTo>
                  <a:pt x="995045" y="38100"/>
                </a:lnTo>
                <a:lnTo>
                  <a:pt x="975233" y="28193"/>
                </a:lnTo>
                <a:close/>
              </a:path>
            </a:pathLst>
          </a:custGeom>
          <a:solidFill>
            <a:srgbClr val="2F356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289797" y="3562350"/>
            <a:ext cx="76200" cy="1431290"/>
          </a:xfrm>
          <a:custGeom>
            <a:avLst/>
            <a:gdLst/>
            <a:ahLst/>
            <a:cxnLst/>
            <a:rect l="l" t="t" r="r" b="b"/>
            <a:pathLst>
              <a:path w="76200" h="1431289">
                <a:moveTo>
                  <a:pt x="48005" y="63500"/>
                </a:moveTo>
                <a:lnTo>
                  <a:pt x="28194" y="63500"/>
                </a:lnTo>
                <a:lnTo>
                  <a:pt x="28194" y="1430908"/>
                </a:lnTo>
                <a:lnTo>
                  <a:pt x="48005" y="1430908"/>
                </a:lnTo>
                <a:lnTo>
                  <a:pt x="48005" y="63500"/>
                </a:lnTo>
                <a:close/>
              </a:path>
              <a:path w="76200" h="1431289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431289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2F356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67598" y="5025897"/>
            <a:ext cx="1485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28735" y="4145660"/>
            <a:ext cx="155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98414" y="4174997"/>
            <a:ext cx="1995170" cy="1562100"/>
          </a:xfrm>
          <a:custGeom>
            <a:avLst/>
            <a:gdLst/>
            <a:ahLst/>
            <a:cxnLst/>
            <a:rect l="l" t="t" r="r" b="b"/>
            <a:pathLst>
              <a:path w="1995170" h="1562100">
                <a:moveTo>
                  <a:pt x="0" y="1553210"/>
                </a:moveTo>
                <a:lnTo>
                  <a:pt x="52591" y="1555385"/>
                </a:lnTo>
                <a:lnTo>
                  <a:pt x="105147" y="1557442"/>
                </a:lnTo>
                <a:lnTo>
                  <a:pt x="157629" y="1559261"/>
                </a:lnTo>
                <a:lnTo>
                  <a:pt x="210002" y="1560723"/>
                </a:lnTo>
                <a:lnTo>
                  <a:pt x="262228" y="1561708"/>
                </a:lnTo>
                <a:lnTo>
                  <a:pt x="314272" y="1562099"/>
                </a:lnTo>
                <a:lnTo>
                  <a:pt x="366096" y="1561775"/>
                </a:lnTo>
                <a:lnTo>
                  <a:pt x="417665" y="1560618"/>
                </a:lnTo>
                <a:lnTo>
                  <a:pt x="468941" y="1558508"/>
                </a:lnTo>
                <a:lnTo>
                  <a:pt x="519888" y="1555327"/>
                </a:lnTo>
                <a:lnTo>
                  <a:pt x="570470" y="1550956"/>
                </a:lnTo>
                <a:lnTo>
                  <a:pt x="620650" y="1545276"/>
                </a:lnTo>
                <a:lnTo>
                  <a:pt x="670391" y="1538167"/>
                </a:lnTo>
                <a:lnTo>
                  <a:pt x="719657" y="1529510"/>
                </a:lnTo>
                <a:lnTo>
                  <a:pt x="768411" y="1519187"/>
                </a:lnTo>
                <a:lnTo>
                  <a:pt x="816617" y="1507078"/>
                </a:lnTo>
                <a:lnTo>
                  <a:pt x="864238" y="1493065"/>
                </a:lnTo>
                <a:lnTo>
                  <a:pt x="911238" y="1477028"/>
                </a:lnTo>
                <a:lnTo>
                  <a:pt x="957580" y="1458848"/>
                </a:lnTo>
                <a:lnTo>
                  <a:pt x="1001520" y="1439411"/>
                </a:lnTo>
                <a:lnTo>
                  <a:pt x="1045847" y="1417840"/>
                </a:lnTo>
                <a:lnTo>
                  <a:pt x="1090419" y="1394273"/>
                </a:lnTo>
                <a:lnTo>
                  <a:pt x="1135093" y="1368846"/>
                </a:lnTo>
                <a:lnTo>
                  <a:pt x="1179728" y="1341695"/>
                </a:lnTo>
                <a:lnTo>
                  <a:pt x="1224183" y="1312956"/>
                </a:lnTo>
                <a:lnTo>
                  <a:pt x="1268316" y="1282765"/>
                </a:lnTo>
                <a:lnTo>
                  <a:pt x="1311985" y="1251259"/>
                </a:lnTo>
                <a:lnTo>
                  <a:pt x="1355048" y="1218574"/>
                </a:lnTo>
                <a:lnTo>
                  <a:pt x="1397365" y="1184846"/>
                </a:lnTo>
                <a:lnTo>
                  <a:pt x="1438792" y="1150211"/>
                </a:lnTo>
                <a:lnTo>
                  <a:pt x="1479190" y="1114805"/>
                </a:lnTo>
                <a:lnTo>
                  <a:pt x="1518415" y="1078766"/>
                </a:lnTo>
                <a:lnTo>
                  <a:pt x="1556327" y="1042228"/>
                </a:lnTo>
                <a:lnTo>
                  <a:pt x="1592784" y="1005328"/>
                </a:lnTo>
                <a:lnTo>
                  <a:pt x="1627644" y="968202"/>
                </a:lnTo>
                <a:lnTo>
                  <a:pt x="1660765" y="930986"/>
                </a:lnTo>
                <a:lnTo>
                  <a:pt x="1692006" y="893818"/>
                </a:lnTo>
                <a:lnTo>
                  <a:pt x="1721226" y="856832"/>
                </a:lnTo>
                <a:lnTo>
                  <a:pt x="1748282" y="820165"/>
                </a:lnTo>
                <a:lnTo>
                  <a:pt x="1777401" y="776787"/>
                </a:lnTo>
                <a:lnTo>
                  <a:pt x="1803865" y="732525"/>
                </a:lnTo>
                <a:lnTo>
                  <a:pt x="1827839" y="687434"/>
                </a:lnTo>
                <a:lnTo>
                  <a:pt x="1849490" y="641569"/>
                </a:lnTo>
                <a:lnTo>
                  <a:pt x="1868982" y="594987"/>
                </a:lnTo>
                <a:lnTo>
                  <a:pt x="1886482" y="547741"/>
                </a:lnTo>
                <a:lnTo>
                  <a:pt x="1902156" y="499886"/>
                </a:lnTo>
                <a:lnTo>
                  <a:pt x="1916169" y="451479"/>
                </a:lnTo>
                <a:lnTo>
                  <a:pt x="1928688" y="402573"/>
                </a:lnTo>
                <a:lnTo>
                  <a:pt x="1939877" y="353224"/>
                </a:lnTo>
                <a:lnTo>
                  <a:pt x="1949903" y="303487"/>
                </a:lnTo>
                <a:lnTo>
                  <a:pt x="1958931" y="253417"/>
                </a:lnTo>
                <a:lnTo>
                  <a:pt x="1967128" y="203069"/>
                </a:lnTo>
                <a:lnTo>
                  <a:pt x="1974659" y="152498"/>
                </a:lnTo>
                <a:lnTo>
                  <a:pt x="1981690" y="101760"/>
                </a:lnTo>
                <a:lnTo>
                  <a:pt x="1988387" y="50909"/>
                </a:lnTo>
                <a:lnTo>
                  <a:pt x="1994915" y="0"/>
                </a:lnTo>
              </a:path>
            </a:pathLst>
          </a:custGeom>
          <a:ln w="25908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12657" y="6096761"/>
            <a:ext cx="203200" cy="260985"/>
          </a:xfrm>
          <a:custGeom>
            <a:avLst/>
            <a:gdLst/>
            <a:ahLst/>
            <a:cxnLst/>
            <a:rect l="l" t="t" r="r" b="b"/>
            <a:pathLst>
              <a:path w="203200" h="260985">
                <a:moveTo>
                  <a:pt x="0" y="260603"/>
                </a:moveTo>
                <a:lnTo>
                  <a:pt x="202692" y="260603"/>
                </a:lnTo>
                <a:lnTo>
                  <a:pt x="202692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12657" y="6096761"/>
            <a:ext cx="203200" cy="260985"/>
          </a:xfrm>
          <a:custGeom>
            <a:avLst/>
            <a:gdLst/>
            <a:ahLst/>
            <a:cxnLst/>
            <a:rect l="l" t="t" r="r" b="b"/>
            <a:pathLst>
              <a:path w="203200" h="260985">
                <a:moveTo>
                  <a:pt x="0" y="260603"/>
                </a:moveTo>
                <a:lnTo>
                  <a:pt x="202692" y="260603"/>
                </a:lnTo>
                <a:lnTo>
                  <a:pt x="202692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746241" y="3769614"/>
            <a:ext cx="248920" cy="287020"/>
          </a:xfrm>
          <a:custGeom>
            <a:avLst/>
            <a:gdLst/>
            <a:ahLst/>
            <a:cxnLst/>
            <a:rect l="l" t="t" r="r" b="b"/>
            <a:pathLst>
              <a:path w="248920" h="287020">
                <a:moveTo>
                  <a:pt x="0" y="286512"/>
                </a:moveTo>
                <a:lnTo>
                  <a:pt x="248412" y="286512"/>
                </a:lnTo>
                <a:lnTo>
                  <a:pt x="2484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46241" y="3769614"/>
            <a:ext cx="248920" cy="287020"/>
          </a:xfrm>
          <a:custGeom>
            <a:avLst/>
            <a:gdLst/>
            <a:ahLst/>
            <a:cxnLst/>
            <a:rect l="l" t="t" r="r" b="b"/>
            <a:pathLst>
              <a:path w="248920" h="287020">
                <a:moveTo>
                  <a:pt x="0" y="286512"/>
                </a:moveTo>
                <a:lnTo>
                  <a:pt x="248412" y="286512"/>
                </a:lnTo>
                <a:lnTo>
                  <a:pt x="2484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54446" y="5994653"/>
            <a:ext cx="203200" cy="260985"/>
          </a:xfrm>
          <a:custGeom>
            <a:avLst/>
            <a:gdLst/>
            <a:ahLst/>
            <a:cxnLst/>
            <a:rect l="l" t="t" r="r" b="b"/>
            <a:pathLst>
              <a:path w="203200" h="260985">
                <a:moveTo>
                  <a:pt x="0" y="260604"/>
                </a:moveTo>
                <a:lnTo>
                  <a:pt x="202691" y="260604"/>
                </a:lnTo>
                <a:lnTo>
                  <a:pt x="202691" y="0"/>
                </a:lnTo>
                <a:lnTo>
                  <a:pt x="0" y="0"/>
                </a:lnTo>
                <a:lnTo>
                  <a:pt x="0" y="26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54446" y="5994653"/>
            <a:ext cx="203200" cy="260985"/>
          </a:xfrm>
          <a:custGeom>
            <a:avLst/>
            <a:gdLst/>
            <a:ahLst/>
            <a:cxnLst/>
            <a:rect l="l" t="t" r="r" b="b"/>
            <a:pathLst>
              <a:path w="203200" h="260985">
                <a:moveTo>
                  <a:pt x="0" y="260604"/>
                </a:moveTo>
                <a:lnTo>
                  <a:pt x="202691" y="260604"/>
                </a:lnTo>
                <a:lnTo>
                  <a:pt x="202691" y="0"/>
                </a:lnTo>
                <a:lnTo>
                  <a:pt x="0" y="0"/>
                </a:lnTo>
                <a:lnTo>
                  <a:pt x="0" y="26060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593584" y="40826"/>
            <a:ext cx="44331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非</a:t>
            </a:r>
            <a:r>
              <a:rPr kumimoji="1" lang="ja-JP" altLang="en-US" dirty="0" smtClean="0"/>
              <a:t>ホロノミック：系の拘束条件の性質を述べる。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ja-JP" altLang="en-US" dirty="0" smtClean="0"/>
              <a:t>拘束条件が</a:t>
            </a:r>
            <a:r>
              <a:rPr kumimoji="1" lang="ja-JP" altLang="en-US" dirty="0" smtClean="0">
                <a:solidFill>
                  <a:srgbClr val="FF0000"/>
                </a:solidFill>
              </a:rPr>
              <a:t>速度を含み</a:t>
            </a:r>
            <a:r>
              <a:rPr kumimoji="1" lang="ja-JP" altLang="en-US" dirty="0" smtClean="0"/>
              <a:t>、</a:t>
            </a:r>
            <a:r>
              <a:rPr kumimoji="1" lang="ja-JP" altLang="en-US" dirty="0" smtClean="0">
                <a:solidFill>
                  <a:srgbClr val="FF0000"/>
                </a:solidFill>
              </a:rPr>
              <a:t>時間に対して積分できない</a:t>
            </a:r>
            <a:r>
              <a:rPr kumimoji="1" lang="ja-JP" altLang="en-US" dirty="0" smtClean="0"/>
              <a:t>時「運動学的な」非ホロノミック拘束。</a:t>
            </a:r>
            <a:endParaRPr kumimoji="1" lang="en-US" altLang="ja-JP" dirty="0" smtClean="0"/>
          </a:p>
          <a:p>
            <a:r>
              <a:rPr lang="en-US" altLang="ja-JP" sz="1400" u="sng" dirty="0">
                <a:hlinkClick r:id="rId19"/>
              </a:rPr>
              <a:t>http://www.iis.u-tokyo.ac.jp/~</a:t>
            </a:r>
            <a:r>
              <a:rPr lang="en-US" altLang="ja-JP" sz="1400" u="sng" dirty="0" smtClean="0">
                <a:hlinkClick r:id="rId19"/>
              </a:rPr>
              <a:t>suzukitk/research-nh-j.html</a:t>
            </a:r>
            <a:endParaRPr lang="en-US" altLang="ja-JP" sz="1400" u="sng" dirty="0" smtClean="0"/>
          </a:p>
          <a:p>
            <a:endParaRPr kumimoji="1" lang="en-US" altLang="ja-JP" sz="1400" u="sng" dirty="0"/>
          </a:p>
          <a:p>
            <a:r>
              <a:rPr lang="en-US" altLang="ja-JP" dirty="0"/>
              <a:t>(restrict the rate of change of the position of our robot, so robot can roll forward and turn while rolling, but </a:t>
            </a:r>
            <a:r>
              <a:rPr lang="en-US" altLang="ja-JP" dirty="0">
                <a:solidFill>
                  <a:srgbClr val="FF0000"/>
                </a:solidFill>
              </a:rPr>
              <a:t>cannot move sideways directly</a:t>
            </a:r>
            <a:r>
              <a:rPr lang="en-US" altLang="ja-JP" dirty="0" smtClean="0"/>
              <a:t>. </a:t>
            </a:r>
            <a:r>
              <a:rPr lang="ja-JP" altLang="en-US" dirty="0" smtClean="0"/>
              <a:t>直接に横移動できない</a:t>
            </a:r>
            <a:r>
              <a:rPr lang="en-US" altLang="ja-JP" dirty="0" smtClean="0"/>
              <a:t>)</a:t>
            </a:r>
            <a:endParaRPr kumimoji="1" lang="en-US" altLang="ja-JP" sz="1400" u="sng" dirty="0" smtClean="0"/>
          </a:p>
        </p:txBody>
      </p:sp>
      <p:cxnSp>
        <p:nvCxnSpPr>
          <p:cNvPr id="45" name="直線矢印コネクタ 44"/>
          <p:cNvCxnSpPr>
            <a:stCxn id="12" idx="3"/>
            <a:endCxn id="41" idx="1"/>
          </p:cNvCxnSpPr>
          <p:nvPr/>
        </p:nvCxnSpPr>
        <p:spPr>
          <a:xfrm flipV="1">
            <a:off x="4647564" y="1548931"/>
            <a:ext cx="2946020" cy="2617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9563219" y="3044063"/>
            <a:ext cx="1670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つまり</a:t>
            </a:r>
            <a:r>
              <a:rPr kumimoji="1" lang="ja-JP" altLang="en-US" sz="1600" dirty="0" smtClean="0">
                <a:solidFill>
                  <a:srgbClr val="FF0000"/>
                </a:solidFill>
              </a:rPr>
              <a:t>速度の向き</a:t>
            </a:r>
            <a:r>
              <a:rPr kumimoji="1" lang="ja-JP" altLang="en-US" sz="1600" dirty="0" smtClean="0"/>
              <a:t>は、</a:t>
            </a:r>
            <a:r>
              <a:rPr kumimoji="1" lang="ja-JP" altLang="en-US" sz="1600" dirty="0" smtClean="0">
                <a:solidFill>
                  <a:srgbClr val="FF0000"/>
                </a:solidFill>
              </a:rPr>
              <a:t>ロボットの向き</a:t>
            </a:r>
            <a:r>
              <a:rPr kumimoji="1" lang="ja-JP" altLang="en-US" sz="1600" dirty="0" smtClean="0"/>
              <a:t>に制限されていると思う。</a:t>
            </a:r>
            <a:endParaRPr kumimoji="1" lang="ja-JP" altLang="en-US" sz="1600" dirty="0"/>
          </a:p>
        </p:txBody>
      </p:sp>
      <p:sp>
        <p:nvSpPr>
          <p:cNvPr id="44" name="角丸四角形 43"/>
          <p:cNvSpPr/>
          <p:nvPr/>
        </p:nvSpPr>
        <p:spPr>
          <a:xfrm>
            <a:off x="2130748" y="2325428"/>
            <a:ext cx="1043275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角丸四角形 45"/>
          <p:cNvSpPr/>
          <p:nvPr/>
        </p:nvSpPr>
        <p:spPr>
          <a:xfrm>
            <a:off x="6191055" y="2329247"/>
            <a:ext cx="605400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角丸四角形 46"/>
          <p:cNvSpPr/>
          <p:nvPr/>
        </p:nvSpPr>
        <p:spPr>
          <a:xfrm>
            <a:off x="3986881" y="2320894"/>
            <a:ext cx="939322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0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6450965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3859" y="2327148"/>
            <a:ext cx="2132330" cy="405765"/>
          </a:xfrm>
          <a:prstGeom prst="rect">
            <a:avLst/>
          </a:prstGeom>
          <a:solidFill>
            <a:srgbClr val="ACCAF8"/>
          </a:solidFill>
          <a:ln w="9144">
            <a:solidFill>
              <a:srgbClr val="232852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490855" marR="0" lvl="0" indent="0" algn="l" defTabSz="914400" rtl="0" eaLnBrk="1" fontAlgn="auto" latinLnBrk="0" hangingPunct="1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Simple</a:t>
            </a:r>
            <a:r>
              <a:rPr kumimoji="1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639" y="2327148"/>
            <a:ext cx="2132330" cy="405765"/>
          </a:xfrm>
          <a:prstGeom prst="rect">
            <a:avLst/>
          </a:prstGeom>
          <a:solidFill>
            <a:srgbClr val="ACCAF8"/>
          </a:solidFill>
          <a:ln w="9144">
            <a:solidFill>
              <a:srgbClr val="232852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Inputs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2319" y="2327148"/>
            <a:ext cx="2132330" cy="405765"/>
          </a:xfrm>
          <a:prstGeom prst="rect">
            <a:avLst/>
          </a:prstGeom>
          <a:solidFill>
            <a:srgbClr val="ACCAF8"/>
          </a:solidFill>
          <a:ln w="9144">
            <a:solidFill>
              <a:srgbClr val="232852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States</a:t>
            </a:r>
            <a:r>
              <a:rPr kumimoji="1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(Outputs)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3478" y="2473451"/>
            <a:ext cx="770890" cy="114300"/>
          </a:xfrm>
          <a:custGeom>
            <a:avLst/>
            <a:gdLst/>
            <a:ahLst/>
            <a:cxnLst/>
            <a:rect l="l" t="t" r="r" b="b"/>
            <a:pathLst>
              <a:path w="770889" h="114300">
                <a:moveTo>
                  <a:pt x="656082" y="0"/>
                </a:moveTo>
                <a:lnTo>
                  <a:pt x="656082" y="114300"/>
                </a:lnTo>
                <a:lnTo>
                  <a:pt x="732282" y="76200"/>
                </a:lnTo>
                <a:lnTo>
                  <a:pt x="675132" y="76200"/>
                </a:lnTo>
                <a:lnTo>
                  <a:pt x="675132" y="38100"/>
                </a:lnTo>
                <a:lnTo>
                  <a:pt x="732282" y="38100"/>
                </a:lnTo>
                <a:lnTo>
                  <a:pt x="656082" y="0"/>
                </a:lnTo>
                <a:close/>
              </a:path>
              <a:path w="770889" h="114300">
                <a:moveTo>
                  <a:pt x="6560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56082" y="76200"/>
                </a:lnTo>
                <a:lnTo>
                  <a:pt x="656082" y="38100"/>
                </a:lnTo>
                <a:close/>
              </a:path>
              <a:path w="770889" h="114300">
                <a:moveTo>
                  <a:pt x="732282" y="38100"/>
                </a:moveTo>
                <a:lnTo>
                  <a:pt x="675132" y="38100"/>
                </a:lnTo>
                <a:lnTo>
                  <a:pt x="675132" y="76200"/>
                </a:lnTo>
                <a:lnTo>
                  <a:pt x="732282" y="76200"/>
                </a:lnTo>
                <a:lnTo>
                  <a:pt x="770382" y="57150"/>
                </a:lnTo>
                <a:lnTo>
                  <a:pt x="732282" y="3810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4317" y="2473451"/>
            <a:ext cx="770890" cy="114300"/>
          </a:xfrm>
          <a:custGeom>
            <a:avLst/>
            <a:gdLst/>
            <a:ahLst/>
            <a:cxnLst/>
            <a:rect l="l" t="t" r="r" b="b"/>
            <a:pathLst>
              <a:path w="770890" h="114300">
                <a:moveTo>
                  <a:pt x="656082" y="0"/>
                </a:moveTo>
                <a:lnTo>
                  <a:pt x="656082" y="114300"/>
                </a:lnTo>
                <a:lnTo>
                  <a:pt x="732282" y="76200"/>
                </a:lnTo>
                <a:lnTo>
                  <a:pt x="675132" y="76200"/>
                </a:lnTo>
                <a:lnTo>
                  <a:pt x="675132" y="38100"/>
                </a:lnTo>
                <a:lnTo>
                  <a:pt x="732282" y="38100"/>
                </a:lnTo>
                <a:lnTo>
                  <a:pt x="656082" y="0"/>
                </a:lnTo>
                <a:close/>
              </a:path>
              <a:path w="770890" h="114300">
                <a:moveTo>
                  <a:pt x="6560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56082" y="76200"/>
                </a:lnTo>
                <a:lnTo>
                  <a:pt x="656082" y="38100"/>
                </a:lnTo>
                <a:close/>
              </a:path>
              <a:path w="770890" h="114300">
                <a:moveTo>
                  <a:pt x="732282" y="38100"/>
                </a:moveTo>
                <a:lnTo>
                  <a:pt x="675132" y="38100"/>
                </a:lnTo>
                <a:lnTo>
                  <a:pt x="675132" y="76200"/>
                </a:lnTo>
                <a:lnTo>
                  <a:pt x="732282" y="76200"/>
                </a:lnTo>
                <a:lnTo>
                  <a:pt x="770382" y="57150"/>
                </a:lnTo>
                <a:lnTo>
                  <a:pt x="732282" y="3810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51810" y="3252470"/>
            <a:ext cx="77470" cy="13970"/>
          </a:xfrm>
          <a:custGeom>
            <a:avLst/>
            <a:gdLst/>
            <a:ahLst/>
            <a:cxnLst/>
            <a:rect l="l" t="t" r="r" b="b"/>
            <a:pathLst>
              <a:path w="77469" h="13970">
                <a:moveTo>
                  <a:pt x="0" y="13970"/>
                </a:moveTo>
                <a:lnTo>
                  <a:pt x="77343" y="13970"/>
                </a:lnTo>
                <a:lnTo>
                  <a:pt x="77343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4739" y="2948939"/>
            <a:ext cx="0" cy="303530"/>
          </a:xfrm>
          <a:custGeom>
            <a:avLst/>
            <a:gdLst/>
            <a:ahLst/>
            <a:cxnLst/>
            <a:rect l="l" t="t" r="r" b="b"/>
            <a:pathLst>
              <a:path h="303529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28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1810" y="2934970"/>
            <a:ext cx="77470" cy="13970"/>
          </a:xfrm>
          <a:custGeom>
            <a:avLst/>
            <a:gdLst/>
            <a:ahLst/>
            <a:cxnLst/>
            <a:rect l="l" t="t" r="r" b="b"/>
            <a:pathLst>
              <a:path w="77469" h="13969">
                <a:moveTo>
                  <a:pt x="0" y="13970"/>
                </a:moveTo>
                <a:lnTo>
                  <a:pt x="77343" y="13970"/>
                </a:lnTo>
                <a:lnTo>
                  <a:pt x="77343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8391" y="3252470"/>
            <a:ext cx="77470" cy="13970"/>
          </a:xfrm>
          <a:custGeom>
            <a:avLst/>
            <a:gdLst/>
            <a:ahLst/>
            <a:cxnLst/>
            <a:rect l="l" t="t" r="r" b="b"/>
            <a:pathLst>
              <a:path w="77469" h="13970">
                <a:moveTo>
                  <a:pt x="0" y="13970"/>
                </a:moveTo>
                <a:lnTo>
                  <a:pt x="77342" y="13970"/>
                </a:lnTo>
                <a:lnTo>
                  <a:pt x="77342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72805" y="2948939"/>
            <a:ext cx="0" cy="303530"/>
          </a:xfrm>
          <a:custGeom>
            <a:avLst/>
            <a:gdLst/>
            <a:ahLst/>
            <a:cxnLst/>
            <a:rect l="l" t="t" r="r" b="b"/>
            <a:pathLst>
              <a:path h="303529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28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58391" y="2934970"/>
            <a:ext cx="77470" cy="13970"/>
          </a:xfrm>
          <a:custGeom>
            <a:avLst/>
            <a:gdLst/>
            <a:ahLst/>
            <a:cxnLst/>
            <a:rect l="l" t="t" r="r" b="b"/>
            <a:pathLst>
              <a:path w="77469" h="13969">
                <a:moveTo>
                  <a:pt x="0" y="13970"/>
                </a:moveTo>
                <a:lnTo>
                  <a:pt x="77342" y="13970"/>
                </a:lnTo>
                <a:lnTo>
                  <a:pt x="77342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31289" y="2834386"/>
            <a:ext cx="619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𝑣,</a:t>
            </a:r>
            <a:r>
              <a:rPr kumimoji="1" sz="28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85352" y="3252470"/>
            <a:ext cx="77470" cy="13970"/>
          </a:xfrm>
          <a:custGeom>
            <a:avLst/>
            <a:gdLst/>
            <a:ahLst/>
            <a:cxnLst/>
            <a:rect l="l" t="t" r="r" b="b"/>
            <a:pathLst>
              <a:path w="77470" h="13970">
                <a:moveTo>
                  <a:pt x="0" y="13970"/>
                </a:moveTo>
                <a:lnTo>
                  <a:pt x="77343" y="13970"/>
                </a:lnTo>
                <a:lnTo>
                  <a:pt x="77343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48343" y="2948939"/>
            <a:ext cx="0" cy="303530"/>
          </a:xfrm>
          <a:custGeom>
            <a:avLst/>
            <a:gdLst/>
            <a:ahLst/>
            <a:cxnLst/>
            <a:rect l="l" t="t" r="r" b="b"/>
            <a:pathLst>
              <a:path h="303529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28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85352" y="2934970"/>
            <a:ext cx="77470" cy="13970"/>
          </a:xfrm>
          <a:custGeom>
            <a:avLst/>
            <a:gdLst/>
            <a:ahLst/>
            <a:cxnLst/>
            <a:rect l="l" t="t" r="r" b="b"/>
            <a:pathLst>
              <a:path w="77470" h="13969">
                <a:moveTo>
                  <a:pt x="0" y="13970"/>
                </a:moveTo>
                <a:lnTo>
                  <a:pt x="77343" y="13970"/>
                </a:lnTo>
                <a:lnTo>
                  <a:pt x="77343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13167" y="3252470"/>
            <a:ext cx="77470" cy="13970"/>
          </a:xfrm>
          <a:custGeom>
            <a:avLst/>
            <a:gdLst/>
            <a:ahLst/>
            <a:cxnLst/>
            <a:rect l="l" t="t" r="r" b="b"/>
            <a:pathLst>
              <a:path w="77470" h="13970">
                <a:moveTo>
                  <a:pt x="0" y="13970"/>
                </a:moveTo>
                <a:lnTo>
                  <a:pt x="77342" y="13970"/>
                </a:lnTo>
                <a:lnTo>
                  <a:pt x="77342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27581" y="2948939"/>
            <a:ext cx="0" cy="303530"/>
          </a:xfrm>
          <a:custGeom>
            <a:avLst/>
            <a:gdLst/>
            <a:ahLst/>
            <a:cxnLst/>
            <a:rect l="l" t="t" r="r" b="b"/>
            <a:pathLst>
              <a:path h="303529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28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13167" y="2934970"/>
            <a:ext cx="77470" cy="13970"/>
          </a:xfrm>
          <a:custGeom>
            <a:avLst/>
            <a:gdLst/>
            <a:ahLst/>
            <a:cxnLst/>
            <a:rect l="l" t="t" r="r" b="b"/>
            <a:pathLst>
              <a:path w="77470" h="13969">
                <a:moveTo>
                  <a:pt x="0" y="13970"/>
                </a:moveTo>
                <a:lnTo>
                  <a:pt x="77342" y="13970"/>
                </a:lnTo>
                <a:lnTo>
                  <a:pt x="77342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86827" y="2834386"/>
            <a:ext cx="894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𝑥, </a:t>
            </a:r>
            <a:r>
              <a:rPr kumimoji="1" sz="2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𝑦,</a:t>
            </a:r>
            <a:r>
              <a:rPr kumimoji="1" sz="28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4213859" y="2740812"/>
                <a:ext cx="2494672" cy="1458926"/>
              </a:xfrm>
              <a:prstGeom prst="rect">
                <a:avLst/>
              </a:prstGeom>
            </p:spPr>
            <p:txBody>
              <a:bodyPr vert="horz" wrap="square" lIns="0" tIns="111125" rIns="0" bIns="0" rtlCol="0">
                <a:spAutoFit/>
              </a:bodyPr>
              <a:lstStyle/>
              <a:p>
                <a:pPr marL="4254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87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0995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am-ET" altLang="ja-JP" sz="2800" b="0" i="1" u="none" strike="noStrike" kern="1200" cap="none" spc="-10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800" b="0" i="1" u="none" strike="noStrike" kern="1200" cap="none" spc="-10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acc>
                      <m:r>
                        <a:rPr kumimoji="1" lang="am-ET" sz="28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cos</m:t>
                      </m:r>
                      <m:r>
                        <a:rPr kumimoji="1" lang="en-US" sz="2800" b="0" i="1" u="none" strike="noStrike" kern="1200" cap="none" spc="-12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</m:oMath>
                  </m:oMathPara>
                </a14:m>
                <a:endParaRPr kumimoji="1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4064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78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544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800" b="0" i="1" u="none" strike="noStrike" kern="1200" cap="none" spc="-12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800" b="0" i="1" u="none" strike="noStrike" kern="1200" cap="none" spc="-12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acc>
                      <m:r>
                        <a:rPr kumimoji="1" lang="am-ET" sz="2800" b="0" i="1" u="none" strike="noStrike" kern="1200" cap="none" spc="-12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sin</m:t>
                      </m:r>
                      <m:r>
                        <a:rPr kumimoji="1" lang="en-US" sz="2800" b="0" i="1" u="none" strike="noStrike" kern="1200" cap="none" spc="-12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</m:oMath>
                  </m:oMathPara>
                </a14:m>
                <a:endParaRPr kumimoji="1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38100" lvl="0">
                  <a:spcBef>
                    <a:spcPts val="1835"/>
                  </a:spcBef>
                  <a:tabLst>
                    <a:tab pos="347345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800" b="0" i="1" u="none" strike="noStrike" kern="1200" cap="none" spc="-9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ja-JP" sz="2800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𝜃</m:t>
                          </m:r>
                        </m:e>
                      </m:acc>
                      <m:r>
                        <a:rPr kumimoji="1" lang="am-ET" sz="4200" b="0" i="1" u="none" strike="noStrike" kern="1200" cap="none" spc="-135" normalizeH="0" baseline="11904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</m:t>
                      </m:r>
                      <m:r>
                        <a:rPr kumimoji="1" lang="am-ET" sz="2800" b="0" i="1" u="none" strike="noStrike" kern="1200" cap="none" spc="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8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𝜔</m:t>
                      </m:r>
                    </m:oMath>
                  </m:oMathPara>
                </a14:m>
                <a:endParaRPr kumimoji="1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859" y="2740812"/>
                <a:ext cx="2494672" cy="1458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3"/>
          <p:cNvSpPr/>
          <p:nvPr/>
        </p:nvSpPr>
        <p:spPr>
          <a:xfrm>
            <a:off x="6236461" y="3447288"/>
            <a:ext cx="1847850" cy="1738630"/>
          </a:xfrm>
          <a:custGeom>
            <a:avLst/>
            <a:gdLst/>
            <a:ahLst/>
            <a:cxnLst/>
            <a:rect l="l" t="t" r="r" b="b"/>
            <a:pathLst>
              <a:path w="1847850" h="1738629">
                <a:moveTo>
                  <a:pt x="1787769" y="47591"/>
                </a:moveTo>
                <a:lnTo>
                  <a:pt x="0" y="1729232"/>
                </a:lnTo>
                <a:lnTo>
                  <a:pt x="8636" y="1738503"/>
                </a:lnTo>
                <a:lnTo>
                  <a:pt x="1796449" y="56821"/>
                </a:lnTo>
                <a:lnTo>
                  <a:pt x="1787769" y="47591"/>
                </a:lnTo>
                <a:close/>
              </a:path>
              <a:path w="1847850" h="1738629">
                <a:moveTo>
                  <a:pt x="1833346" y="38862"/>
                </a:moveTo>
                <a:lnTo>
                  <a:pt x="1797049" y="38862"/>
                </a:lnTo>
                <a:lnTo>
                  <a:pt x="1805686" y="48133"/>
                </a:lnTo>
                <a:lnTo>
                  <a:pt x="1796449" y="56821"/>
                </a:lnTo>
                <a:lnTo>
                  <a:pt x="1818259" y="80010"/>
                </a:lnTo>
                <a:lnTo>
                  <a:pt x="1833346" y="38862"/>
                </a:lnTo>
                <a:close/>
              </a:path>
              <a:path w="1847850" h="1738629">
                <a:moveTo>
                  <a:pt x="1797049" y="38862"/>
                </a:moveTo>
                <a:lnTo>
                  <a:pt x="1787769" y="47591"/>
                </a:lnTo>
                <a:lnTo>
                  <a:pt x="1796449" y="56821"/>
                </a:lnTo>
                <a:lnTo>
                  <a:pt x="1805686" y="48133"/>
                </a:lnTo>
                <a:lnTo>
                  <a:pt x="1797049" y="38862"/>
                </a:lnTo>
                <a:close/>
              </a:path>
              <a:path w="1847850" h="1738629">
                <a:moveTo>
                  <a:pt x="1847595" y="0"/>
                </a:moveTo>
                <a:lnTo>
                  <a:pt x="1766062" y="24511"/>
                </a:lnTo>
                <a:lnTo>
                  <a:pt x="1787769" y="47591"/>
                </a:lnTo>
                <a:lnTo>
                  <a:pt x="1797049" y="38862"/>
                </a:lnTo>
                <a:lnTo>
                  <a:pt x="1833346" y="38862"/>
                </a:lnTo>
                <a:lnTo>
                  <a:pt x="1847595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88664" y="5186171"/>
            <a:ext cx="4631690" cy="923925"/>
          </a:xfrm>
          <a:custGeom>
            <a:avLst/>
            <a:gdLst/>
            <a:ahLst/>
            <a:cxnLst/>
            <a:rect l="l" t="t" r="r" b="b"/>
            <a:pathLst>
              <a:path w="4631690" h="923925">
                <a:moveTo>
                  <a:pt x="0" y="923543"/>
                </a:moveTo>
                <a:lnTo>
                  <a:pt x="4631436" y="923543"/>
                </a:lnTo>
                <a:lnTo>
                  <a:pt x="4631436" y="0"/>
                </a:lnTo>
                <a:lnTo>
                  <a:pt x="0" y="0"/>
                </a:lnTo>
                <a:lnTo>
                  <a:pt x="0" y="923543"/>
                </a:lnTo>
                <a:close/>
              </a:path>
            </a:pathLst>
          </a:custGeom>
          <a:ln w="9144">
            <a:solidFill>
              <a:srgbClr val="03122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81373" y="5236717"/>
            <a:ext cx="546735" cy="271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18761" y="5232146"/>
            <a:ext cx="579729" cy="275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71973" y="5236717"/>
            <a:ext cx="2804032" cy="2712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81373" y="5511088"/>
            <a:ext cx="4356481" cy="271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81373" y="5785408"/>
            <a:ext cx="4164329" cy="2712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535357" y="3774636"/>
            <a:ext cx="87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yaw</a:t>
            </a:r>
            <a:r>
              <a:rPr kumimoji="1" lang="ja-JP" altLang="en-US" dirty="0" smtClean="0"/>
              <a:t>角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>
            <a:stCxn id="30" idx="0"/>
          </p:cNvCxnSpPr>
          <p:nvPr/>
        </p:nvCxnSpPr>
        <p:spPr>
          <a:xfrm flipH="1" flipV="1">
            <a:off x="8669215" y="3232404"/>
            <a:ext cx="302348" cy="5422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8241" y="475487"/>
            <a:ext cx="635889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6078728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1966595"/>
            <a:ext cx="1047559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3957" y="1966595"/>
            <a:ext cx="301751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2317114"/>
            <a:ext cx="2131949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6378" y="2317114"/>
            <a:ext cx="149351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794" y="2667635"/>
            <a:ext cx="1811147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3291" y="2667635"/>
            <a:ext cx="179831" cy="321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73632" y="1918233"/>
            <a:ext cx="188595" cy="14281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9600"/>
              </a:lnSpc>
              <a:spcBef>
                <a:spcPts val="90"/>
              </a:spcBef>
            </a:pPr>
            <a:r>
              <a:rPr sz="2100" spc="20" dirty="0">
                <a:latin typeface="Courier New"/>
                <a:cs typeface="Courier New"/>
              </a:rPr>
              <a:t>o  o  o  o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2794" y="3018408"/>
            <a:ext cx="2638806" cy="321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96919" y="3018408"/>
            <a:ext cx="362712" cy="3215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78275" y="3018408"/>
            <a:ext cx="332232" cy="321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4390" y="3018408"/>
            <a:ext cx="246887" cy="3215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08983" y="3018408"/>
            <a:ext cx="362712" cy="3215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90339" y="3018408"/>
            <a:ext cx="332232" cy="3215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63115" y="3774947"/>
            <a:ext cx="3721985" cy="28959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752493" y="1582785"/>
            <a:ext cx="189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Input</a:t>
            </a:r>
            <a:r>
              <a:rPr kumimoji="1" lang="ja-JP" altLang="en-US" dirty="0" smtClean="0"/>
              <a:t>は両輪速度</a:t>
            </a:r>
            <a:endParaRPr kumimoji="1" lang="ja-JP" altLang="en-US" dirty="0"/>
          </a:p>
        </p:txBody>
      </p:sp>
      <p:cxnSp>
        <p:nvCxnSpPr>
          <p:cNvPr id="22" name="直線矢印コネクタ 21"/>
          <p:cNvCxnSpPr>
            <a:stCxn id="20" idx="2"/>
            <a:endCxn id="17" idx="3"/>
          </p:cNvCxnSpPr>
          <p:nvPr/>
        </p:nvCxnSpPr>
        <p:spPr>
          <a:xfrm flipH="1">
            <a:off x="4822571" y="1952117"/>
            <a:ext cx="2875095" cy="12270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55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8241" y="475487"/>
            <a:ext cx="5036947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3229482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63111" y="1833372"/>
            <a:ext cx="6134099" cy="3762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62811" y="2145614"/>
            <a:ext cx="1915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14045" algn="l"/>
              </a:tabLst>
            </a:pPr>
            <a:r>
              <a:rPr sz="4000" spc="30" dirty="0"/>
              <a:t>𝑣</a:t>
            </a:r>
            <a:r>
              <a:rPr sz="4350" spc="44" baseline="-15325" dirty="0"/>
              <a:t>𝑖	</a:t>
            </a:r>
            <a:r>
              <a:rPr sz="4000" spc="-5" dirty="0"/>
              <a:t>=</a:t>
            </a:r>
            <a:r>
              <a:rPr sz="4000" spc="165" dirty="0"/>
              <a:t> </a:t>
            </a:r>
            <a:r>
              <a:rPr sz="4000" spc="15" dirty="0"/>
              <a:t>𝑟𝑤</a:t>
            </a:r>
            <a:r>
              <a:rPr sz="4350" spc="22" baseline="-15325" dirty="0"/>
              <a:t>𝑖</a:t>
            </a:r>
            <a:endParaRPr sz="4350" baseline="-15325"/>
          </a:p>
        </p:txBody>
      </p:sp>
    </p:spTree>
    <p:extLst>
      <p:ext uri="{BB962C8B-B14F-4D97-AF65-F5344CB8AC3E}">
        <p14:creationId xmlns:p14="http://schemas.microsoft.com/office/powerpoint/2010/main" val="4523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1016406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5841" y="591058"/>
            <a:ext cx="304800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8241" y="591058"/>
            <a:ext cx="508787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492" y="159842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●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1092" y="1522730"/>
            <a:ext cx="7221855" cy="391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39128" y="2447118"/>
            <a:ext cx="2862072" cy="4358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87295" y="2950082"/>
            <a:ext cx="1126490" cy="0"/>
          </a:xfrm>
          <a:custGeom>
            <a:avLst/>
            <a:gdLst/>
            <a:ahLst/>
            <a:cxnLst/>
            <a:rect l="l" t="t" r="r" b="b"/>
            <a:pathLst>
              <a:path w="1126489">
                <a:moveTo>
                  <a:pt x="0" y="0"/>
                </a:moveTo>
                <a:lnTo>
                  <a:pt x="1126235" y="0"/>
                </a:lnTo>
              </a:path>
            </a:pathLst>
          </a:custGeom>
          <a:ln w="228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75303" y="2950082"/>
            <a:ext cx="1602105" cy="0"/>
          </a:xfrm>
          <a:custGeom>
            <a:avLst/>
            <a:gdLst/>
            <a:ahLst/>
            <a:cxnLst/>
            <a:rect l="l" t="t" r="r" b="b"/>
            <a:pathLst>
              <a:path w="1602104">
                <a:moveTo>
                  <a:pt x="0" y="0"/>
                </a:moveTo>
                <a:lnTo>
                  <a:pt x="1601724" y="0"/>
                </a:lnTo>
              </a:path>
            </a:pathLst>
          </a:custGeom>
          <a:ln w="228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7385" algn="ctr">
              <a:lnSpc>
                <a:spcPts val="2735"/>
              </a:lnSpc>
              <a:spcBef>
                <a:spcPts val="95"/>
              </a:spcBef>
              <a:tabLst>
                <a:tab pos="2255520" algn="l"/>
              </a:tabLst>
            </a:pPr>
            <a:r>
              <a:rPr spc="-25" dirty="0"/>
              <a:t>𝑣</a:t>
            </a:r>
            <a:r>
              <a:rPr sz="3075" spc="-37" baseline="-16260" dirty="0"/>
              <a:t>1</a:t>
            </a:r>
            <a:r>
              <a:rPr sz="3075" spc="412" baseline="-16260" dirty="0"/>
              <a:t> </a:t>
            </a:r>
            <a:r>
              <a:rPr sz="2800" spc="-5" dirty="0"/>
              <a:t>+</a:t>
            </a:r>
            <a:r>
              <a:rPr sz="2800" spc="5" dirty="0"/>
              <a:t> 𝑣</a:t>
            </a:r>
            <a:r>
              <a:rPr sz="3075" spc="7" baseline="-16260" dirty="0"/>
              <a:t>2	</a:t>
            </a:r>
            <a:r>
              <a:rPr sz="2800" spc="-20" dirty="0"/>
              <a:t>𝑟𝑤</a:t>
            </a:r>
            <a:r>
              <a:rPr sz="3075" spc="-30" baseline="-16260" dirty="0"/>
              <a:t>1 </a:t>
            </a:r>
            <a:r>
              <a:rPr sz="2800" spc="-5" dirty="0"/>
              <a:t>+</a:t>
            </a:r>
            <a:r>
              <a:rPr sz="2800" spc="-195" dirty="0"/>
              <a:t> </a:t>
            </a:r>
            <a:r>
              <a:rPr sz="2800" dirty="0"/>
              <a:t>𝑟𝑤</a:t>
            </a:r>
            <a:r>
              <a:rPr sz="3075" baseline="-16260" dirty="0"/>
              <a:t>2</a:t>
            </a:r>
            <a:endParaRPr sz="3075" baseline="-16260"/>
          </a:p>
          <a:p>
            <a:pPr marR="1675130" algn="ctr">
              <a:lnSpc>
                <a:spcPts val="2735"/>
              </a:lnSpc>
              <a:tabLst>
                <a:tab pos="1892935" algn="l"/>
              </a:tabLst>
            </a:pPr>
            <a:r>
              <a:rPr spc="-5" dirty="0"/>
              <a:t>𝑣</a:t>
            </a:r>
            <a:r>
              <a:rPr spc="250" dirty="0"/>
              <a:t> </a:t>
            </a:r>
            <a:r>
              <a:rPr spc="-5" dirty="0"/>
              <a:t>=	=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39923" y="2921888"/>
            <a:ext cx="2047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838325" algn="l"/>
              </a:tabLst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	2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35786" y="5390105"/>
            <a:ext cx="3704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瞬間中心（</a:t>
            </a:r>
            <a:r>
              <a:rPr kumimoji="1" lang="en-US" altLang="ja-JP" sz="1600" dirty="0" smtClean="0"/>
              <a:t>instant </a:t>
            </a:r>
            <a:r>
              <a:rPr kumimoji="1" lang="en-US" altLang="ja-JP" sz="1600" dirty="0" err="1" smtClean="0"/>
              <a:t>centre</a:t>
            </a:r>
            <a:r>
              <a:rPr kumimoji="1" lang="en-US" altLang="ja-JP" sz="1600" dirty="0" smtClean="0"/>
              <a:t> of rotation</a:t>
            </a:r>
            <a:r>
              <a:rPr lang="ja-JP" altLang="en-US" sz="1600" dirty="0" smtClean="0"/>
              <a:t>）：回転</a:t>
            </a:r>
            <a:r>
              <a:rPr lang="ja-JP" altLang="en-US" sz="1600" dirty="0"/>
              <a:t>運動している剛体を仮想的に延長していったとき、</a:t>
            </a:r>
            <a:r>
              <a:rPr lang="ja-JP" altLang="en-US" sz="1600" dirty="0">
                <a:solidFill>
                  <a:srgbClr val="FF0000"/>
                </a:solidFill>
              </a:rPr>
              <a:t>速度ベクトル</a:t>
            </a:r>
            <a:r>
              <a:rPr lang="ja-JP" altLang="en-US" sz="1600" dirty="0"/>
              <a:t>が</a:t>
            </a:r>
            <a:r>
              <a:rPr lang="ja-JP" altLang="en-US" sz="1600" dirty="0">
                <a:solidFill>
                  <a:srgbClr val="FF0000"/>
                </a:solidFill>
              </a:rPr>
              <a:t>ゼロ</a:t>
            </a:r>
            <a:r>
              <a:rPr lang="ja-JP" altLang="en-US" sz="1600" dirty="0"/>
              <a:t>になる</a:t>
            </a:r>
            <a:r>
              <a:rPr lang="ja-JP" altLang="en-US" sz="1600" dirty="0">
                <a:solidFill>
                  <a:srgbClr val="FF0000"/>
                </a:solidFill>
              </a:rPr>
              <a:t>点</a:t>
            </a:r>
            <a:r>
              <a:rPr lang="ja-JP" altLang="en-US" sz="1600" dirty="0"/>
              <a:t>として定義される。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2292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1016406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5841" y="591058"/>
            <a:ext cx="304800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8241" y="591058"/>
            <a:ext cx="508787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1092" y="1522730"/>
            <a:ext cx="811530" cy="391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0266" y="1522730"/>
            <a:ext cx="699135" cy="3916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9573" y="1522730"/>
            <a:ext cx="5568823" cy="391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1092" y="1978405"/>
            <a:ext cx="1772285" cy="3916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5626" y="1978405"/>
            <a:ext cx="3858514" cy="391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16345" y="1978405"/>
            <a:ext cx="2260854" cy="3916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91851" y="2427332"/>
            <a:ext cx="3115700" cy="43651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19732" y="3543808"/>
            <a:ext cx="620395" cy="0"/>
          </a:xfrm>
          <a:custGeom>
            <a:avLst/>
            <a:gdLst/>
            <a:ahLst/>
            <a:cxnLst/>
            <a:rect l="l" t="t" r="r" b="b"/>
            <a:pathLst>
              <a:path w="620394">
                <a:moveTo>
                  <a:pt x="0" y="0"/>
                </a:moveTo>
                <a:lnTo>
                  <a:pt x="620268" y="0"/>
                </a:lnTo>
              </a:path>
            </a:pathLst>
          </a:custGeom>
          <a:ln w="228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03295" y="3543808"/>
            <a:ext cx="1687195" cy="0"/>
          </a:xfrm>
          <a:custGeom>
            <a:avLst/>
            <a:gdLst/>
            <a:ahLst/>
            <a:cxnLst/>
            <a:rect l="l" t="t" r="r" b="b"/>
            <a:pathLst>
              <a:path w="1687195">
                <a:moveTo>
                  <a:pt x="0" y="0"/>
                </a:moveTo>
                <a:lnTo>
                  <a:pt x="1687068" y="0"/>
                </a:lnTo>
              </a:path>
            </a:pathLst>
          </a:custGeom>
          <a:ln w="228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792" y="1598421"/>
            <a:ext cx="4151629" cy="236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●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●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2514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200" b="0" i="0" u="none" strike="noStrike" kern="1200" cap="none" spc="-7" normalizeH="0" baseline="-41666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 = </a:t>
            </a:r>
            <a:r>
              <a:rPr kumimoji="1" sz="2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−𝑣</a:t>
            </a:r>
            <a:r>
              <a:rPr kumimoji="1" sz="3075" b="0" i="0" u="none" strike="noStrike" kern="1200" cap="none" spc="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1" sz="4200" b="0" i="0" u="none" strike="noStrike" kern="1200" cap="none" spc="-7" normalizeH="0" baseline="-41666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2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−(𝑣</a:t>
            </a:r>
            <a:r>
              <a:rPr kumimoji="1" sz="3075" b="0" i="0" u="none" strike="noStrike" kern="1200" cap="none" spc="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1" sz="2800" b="0" i="0" u="none" strike="noStrike" kern="1200" cap="none" spc="-2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3075" b="0" i="0" u="none" strike="noStrike" kern="1200" cap="none" spc="3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1" sz="28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524000" marR="0" lvl="0" indent="0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Tx/>
              <a:buNone/>
              <a:tabLst>
                <a:tab pos="3083560" algn="l"/>
              </a:tabLst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𝜌	2𝑙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15160" y="4891659"/>
            <a:ext cx="1602105" cy="0"/>
          </a:xfrm>
          <a:custGeom>
            <a:avLst/>
            <a:gdLst/>
            <a:ahLst/>
            <a:cxnLst/>
            <a:rect l="l" t="t" r="r" b="b"/>
            <a:pathLst>
              <a:path w="1602104">
                <a:moveTo>
                  <a:pt x="0" y="0"/>
                </a:moveTo>
                <a:lnTo>
                  <a:pt x="1601724" y="0"/>
                </a:lnTo>
              </a:path>
            </a:pathLst>
          </a:custGeom>
          <a:ln w="2285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7267" y="4357878"/>
            <a:ext cx="2392045" cy="720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7715" marR="0" lvl="0" indent="0" algn="l" defTabSz="914400" rtl="0" eaLnBrk="1" fontAlgn="auto" latinLnBrk="0" hangingPunct="1">
              <a:lnSpc>
                <a:spcPts val="273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3075" b="0" i="0" u="none" strike="noStrike" kern="1200" cap="none" spc="-3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1" sz="2800" b="0" i="0" u="none" strike="noStrike" kern="1200" cap="none" spc="-1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3075" b="0" i="0" u="none" strike="noStrike" kern="1200" cap="none" spc="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3075" b="0" i="0" u="none" strike="noStrike" kern="1200" cap="none" spc="0" normalizeH="0" baseline="-162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2800" b="0" i="0" u="none" strike="noStrike" kern="1200" cap="none" spc="2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43048" y="4863541"/>
            <a:ext cx="334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1621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76186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77077" y="475487"/>
            <a:ext cx="509016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1584" y="475487"/>
            <a:ext cx="1654937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1536827"/>
            <a:ext cx="3690366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192" y="4102989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4129481"/>
            <a:ext cx="3229482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9914" y="4777181"/>
            <a:ext cx="1612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92501" y="4897882"/>
            <a:ext cx="38608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9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145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145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7908" y="4897882"/>
            <a:ext cx="13843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4461" y="4777181"/>
            <a:ext cx="7956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591820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000" b="0" i="0" u="none" strike="noStrike" kern="1200" cap="none" spc="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+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88532" y="521335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0" y="11430"/>
                </a:moveTo>
                <a:lnTo>
                  <a:pt x="62483" y="11430"/>
                </a:lnTo>
                <a:lnTo>
                  <a:pt x="6248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38823" y="4729479"/>
            <a:ext cx="0" cy="483870"/>
          </a:xfrm>
          <a:custGeom>
            <a:avLst/>
            <a:gdLst/>
            <a:ahLst/>
            <a:cxnLst/>
            <a:rect l="l" t="t" r="r" b="b"/>
            <a:pathLst>
              <a:path h="483870">
                <a:moveTo>
                  <a:pt x="0" y="0"/>
                </a:moveTo>
                <a:lnTo>
                  <a:pt x="0" y="483870"/>
                </a:lnTo>
              </a:path>
            </a:pathLst>
          </a:custGeom>
          <a:ln w="2438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88532" y="471805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0" y="11429"/>
                </a:moveTo>
                <a:lnTo>
                  <a:pt x="62483" y="11429"/>
                </a:lnTo>
                <a:lnTo>
                  <a:pt x="62483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01236" y="521335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0" y="11430"/>
                </a:moveTo>
                <a:lnTo>
                  <a:pt x="62484" y="11430"/>
                </a:lnTo>
                <a:lnTo>
                  <a:pt x="6248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13428" y="4729479"/>
            <a:ext cx="0" cy="483870"/>
          </a:xfrm>
          <a:custGeom>
            <a:avLst/>
            <a:gdLst/>
            <a:ahLst/>
            <a:cxnLst/>
            <a:rect l="l" t="t" r="r" b="b"/>
            <a:pathLst>
              <a:path h="483870">
                <a:moveTo>
                  <a:pt x="0" y="0"/>
                </a:moveTo>
                <a:lnTo>
                  <a:pt x="0" y="483870"/>
                </a:lnTo>
              </a:path>
            </a:pathLst>
          </a:custGeom>
          <a:ln w="2438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01236" y="471805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0" y="11429"/>
                </a:moveTo>
                <a:lnTo>
                  <a:pt x="62484" y="11429"/>
                </a:lnTo>
                <a:lnTo>
                  <a:pt x="62484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90014" y="4719828"/>
            <a:ext cx="1667510" cy="502920"/>
          </a:xfrm>
          <a:custGeom>
            <a:avLst/>
            <a:gdLst/>
            <a:ahLst/>
            <a:cxnLst/>
            <a:rect l="l" t="t" r="r" b="b"/>
            <a:pathLst>
              <a:path w="1667510" h="502920">
                <a:moveTo>
                  <a:pt x="1577589" y="0"/>
                </a:moveTo>
                <a:lnTo>
                  <a:pt x="1570350" y="8255"/>
                </a:lnTo>
                <a:lnTo>
                  <a:pt x="1585395" y="24830"/>
                </a:lnTo>
                <a:lnTo>
                  <a:pt x="1599084" y="45418"/>
                </a:lnTo>
                <a:lnTo>
                  <a:pt x="1622293" y="98679"/>
                </a:lnTo>
                <a:lnTo>
                  <a:pt x="1637723" y="167576"/>
                </a:lnTo>
                <a:lnTo>
                  <a:pt x="1641581" y="207585"/>
                </a:lnTo>
                <a:lnTo>
                  <a:pt x="1642867" y="251333"/>
                </a:lnTo>
                <a:lnTo>
                  <a:pt x="1641581" y="295080"/>
                </a:lnTo>
                <a:lnTo>
                  <a:pt x="1637723" y="335089"/>
                </a:lnTo>
                <a:lnTo>
                  <a:pt x="1622293" y="403987"/>
                </a:lnTo>
                <a:lnTo>
                  <a:pt x="1599084" y="457247"/>
                </a:lnTo>
                <a:lnTo>
                  <a:pt x="1570350" y="494411"/>
                </a:lnTo>
                <a:lnTo>
                  <a:pt x="1577589" y="502793"/>
                </a:lnTo>
                <a:lnTo>
                  <a:pt x="1611228" y="465724"/>
                </a:lnTo>
                <a:lnTo>
                  <a:pt x="1640200" y="410845"/>
                </a:lnTo>
                <a:lnTo>
                  <a:pt x="1660266" y="339026"/>
                </a:lnTo>
                <a:lnTo>
                  <a:pt x="1665310" y="297116"/>
                </a:lnTo>
                <a:lnTo>
                  <a:pt x="1666997" y="251206"/>
                </a:lnTo>
                <a:lnTo>
                  <a:pt x="1665310" y="205388"/>
                </a:lnTo>
                <a:lnTo>
                  <a:pt x="1660266" y="163560"/>
                </a:lnTo>
                <a:lnTo>
                  <a:pt x="1651888" y="125708"/>
                </a:lnTo>
                <a:lnTo>
                  <a:pt x="1626291" y="62150"/>
                </a:lnTo>
                <a:lnTo>
                  <a:pt x="1594998" y="16240"/>
                </a:lnTo>
                <a:lnTo>
                  <a:pt x="1577589" y="0"/>
                </a:lnTo>
                <a:close/>
              </a:path>
              <a:path w="1667510" h="502920">
                <a:moveTo>
                  <a:pt x="89403" y="0"/>
                </a:moveTo>
                <a:lnTo>
                  <a:pt x="55748" y="36957"/>
                </a:lnTo>
                <a:lnTo>
                  <a:pt x="26665" y="91821"/>
                </a:lnTo>
                <a:lnTo>
                  <a:pt x="6662" y="163560"/>
                </a:lnTo>
                <a:lnTo>
                  <a:pt x="1662" y="205388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647" y="440517"/>
                </a:lnTo>
                <a:lnTo>
                  <a:pt x="71992" y="486479"/>
                </a:lnTo>
                <a:lnTo>
                  <a:pt x="89403" y="502793"/>
                </a:lnTo>
                <a:lnTo>
                  <a:pt x="96515" y="494411"/>
                </a:lnTo>
                <a:lnTo>
                  <a:pt x="81487" y="477835"/>
                </a:lnTo>
                <a:lnTo>
                  <a:pt x="67829" y="457247"/>
                </a:lnTo>
                <a:lnTo>
                  <a:pt x="44572" y="403987"/>
                </a:lnTo>
                <a:lnTo>
                  <a:pt x="29253" y="335089"/>
                </a:lnTo>
                <a:lnTo>
                  <a:pt x="25409" y="295080"/>
                </a:lnTo>
                <a:lnTo>
                  <a:pt x="24129" y="251206"/>
                </a:lnTo>
                <a:lnTo>
                  <a:pt x="25409" y="207585"/>
                </a:lnTo>
                <a:lnTo>
                  <a:pt x="29253" y="167576"/>
                </a:lnTo>
                <a:lnTo>
                  <a:pt x="44572" y="98679"/>
                </a:lnTo>
                <a:lnTo>
                  <a:pt x="67829" y="45418"/>
                </a:lnTo>
                <a:lnTo>
                  <a:pt x="96515" y="8255"/>
                </a:lnTo>
                <a:lnTo>
                  <a:pt x="8940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95420" y="497141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6943" y="0"/>
                </a:lnTo>
              </a:path>
            </a:pathLst>
          </a:custGeom>
          <a:ln w="1676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57828" y="4637277"/>
            <a:ext cx="15163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7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14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1,𝑘 </a:t>
            </a:r>
            <a:r>
              <a:rPr kumimoji="1" sz="3000" b="0" i="0" u="none" strike="noStrike" kern="1200" cap="none" spc="0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3000" b="0" i="0" u="none" strike="noStrike" kern="1200" cap="none" spc="-187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3000" b="0" i="0" u="none" strike="noStrike" kern="1200" cap="none" spc="22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145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2,𝑘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41465" y="4897882"/>
            <a:ext cx="13843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08065" y="4777181"/>
            <a:ext cx="11474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2650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cos</a:t>
            </a:r>
            <a:r>
              <a:rPr kumimoji="1" sz="2000" b="0" i="0" u="none" strike="noStrike" kern="1200" cap="none" spc="-11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1" sz="20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∆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60751" y="5620003"/>
            <a:ext cx="387985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20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145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145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98952" y="5620003"/>
            <a:ext cx="13843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26639" y="5499608"/>
            <a:ext cx="13741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9915" algn="l"/>
                <a:tab pos="117030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	=</a:t>
            </a:r>
            <a:r>
              <a:rPr kumimoji="1" sz="2000" b="0" i="0" u="none" strike="noStrike" kern="1200" cap="none" spc="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	+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64986" y="5890259"/>
            <a:ext cx="59690" cy="11430"/>
          </a:xfrm>
          <a:custGeom>
            <a:avLst/>
            <a:gdLst/>
            <a:ahLst/>
            <a:cxnLst/>
            <a:rect l="l" t="t" r="r" b="b"/>
            <a:pathLst>
              <a:path w="59689" h="11429">
                <a:moveTo>
                  <a:pt x="0" y="11429"/>
                </a:moveTo>
                <a:lnTo>
                  <a:pt x="59182" y="11429"/>
                </a:lnTo>
                <a:lnTo>
                  <a:pt x="59182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12675" y="5495290"/>
            <a:ext cx="0" cy="394970"/>
          </a:xfrm>
          <a:custGeom>
            <a:avLst/>
            <a:gdLst/>
            <a:ahLst/>
            <a:cxnLst/>
            <a:rect l="l" t="t" r="r" b="b"/>
            <a:pathLst>
              <a:path h="394970">
                <a:moveTo>
                  <a:pt x="0" y="0"/>
                </a:moveTo>
                <a:lnTo>
                  <a:pt x="0" y="394970"/>
                </a:lnTo>
              </a:path>
            </a:pathLst>
          </a:custGeom>
          <a:ln w="22987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64986" y="5483859"/>
            <a:ext cx="59690" cy="11430"/>
          </a:xfrm>
          <a:custGeom>
            <a:avLst/>
            <a:gdLst/>
            <a:ahLst/>
            <a:cxnLst/>
            <a:rect l="l" t="t" r="r" b="b"/>
            <a:pathLst>
              <a:path w="59689" h="11429">
                <a:moveTo>
                  <a:pt x="0" y="11429"/>
                </a:moveTo>
                <a:lnTo>
                  <a:pt x="59182" y="11429"/>
                </a:lnTo>
                <a:lnTo>
                  <a:pt x="59182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772280" y="5890259"/>
            <a:ext cx="59690" cy="11430"/>
          </a:xfrm>
          <a:custGeom>
            <a:avLst/>
            <a:gdLst/>
            <a:ahLst/>
            <a:cxnLst/>
            <a:rect l="l" t="t" r="r" b="b"/>
            <a:pathLst>
              <a:path w="59689" h="11429">
                <a:moveTo>
                  <a:pt x="0" y="11429"/>
                </a:moveTo>
                <a:lnTo>
                  <a:pt x="59182" y="11429"/>
                </a:lnTo>
                <a:lnTo>
                  <a:pt x="59182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83774" y="5495290"/>
            <a:ext cx="0" cy="394970"/>
          </a:xfrm>
          <a:custGeom>
            <a:avLst/>
            <a:gdLst/>
            <a:ahLst/>
            <a:cxnLst/>
            <a:rect l="l" t="t" r="r" b="b"/>
            <a:pathLst>
              <a:path h="394970">
                <a:moveTo>
                  <a:pt x="0" y="0"/>
                </a:moveTo>
                <a:lnTo>
                  <a:pt x="0" y="394970"/>
                </a:lnTo>
              </a:path>
            </a:pathLst>
          </a:custGeom>
          <a:ln w="22987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72280" y="5483859"/>
            <a:ext cx="59690" cy="11430"/>
          </a:xfrm>
          <a:custGeom>
            <a:avLst/>
            <a:gdLst/>
            <a:ahLst/>
            <a:cxnLst/>
            <a:rect l="l" t="t" r="r" b="b"/>
            <a:pathLst>
              <a:path w="59689" h="11429">
                <a:moveTo>
                  <a:pt x="0" y="11429"/>
                </a:moveTo>
                <a:lnTo>
                  <a:pt x="59182" y="11429"/>
                </a:lnTo>
                <a:lnTo>
                  <a:pt x="59182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58895" y="5482844"/>
            <a:ext cx="1311275" cy="420370"/>
          </a:xfrm>
          <a:custGeom>
            <a:avLst/>
            <a:gdLst/>
            <a:ahLst/>
            <a:cxnLst/>
            <a:rect l="l" t="t" r="r" b="b"/>
            <a:pathLst>
              <a:path w="1311275" h="420370">
                <a:moveTo>
                  <a:pt x="1220215" y="0"/>
                </a:moveTo>
                <a:lnTo>
                  <a:pt x="1216278" y="10032"/>
                </a:lnTo>
                <a:lnTo>
                  <a:pt x="1231896" y="22723"/>
                </a:lnTo>
                <a:lnTo>
                  <a:pt x="1245774" y="39258"/>
                </a:lnTo>
                <a:lnTo>
                  <a:pt x="1268221" y="83819"/>
                </a:lnTo>
                <a:lnTo>
                  <a:pt x="1282509" y="141412"/>
                </a:lnTo>
                <a:lnTo>
                  <a:pt x="1287271" y="210083"/>
                </a:lnTo>
                <a:lnTo>
                  <a:pt x="1286083" y="245232"/>
                </a:lnTo>
                <a:lnTo>
                  <a:pt x="1276609" y="307992"/>
                </a:lnTo>
                <a:lnTo>
                  <a:pt x="1258034" y="360000"/>
                </a:lnTo>
                <a:lnTo>
                  <a:pt x="1232023" y="397153"/>
                </a:lnTo>
                <a:lnTo>
                  <a:pt x="1216278" y="409905"/>
                </a:lnTo>
                <a:lnTo>
                  <a:pt x="1220215" y="419849"/>
                </a:lnTo>
                <a:lnTo>
                  <a:pt x="1257585" y="389961"/>
                </a:lnTo>
                <a:lnTo>
                  <a:pt x="1286382" y="342061"/>
                </a:lnTo>
                <a:lnTo>
                  <a:pt x="1304782" y="280541"/>
                </a:lnTo>
                <a:lnTo>
                  <a:pt x="1310893" y="209829"/>
                </a:lnTo>
                <a:lnTo>
                  <a:pt x="1309368" y="173139"/>
                </a:lnTo>
                <a:lnTo>
                  <a:pt x="1297124" y="107021"/>
                </a:lnTo>
                <a:lnTo>
                  <a:pt x="1273044" y="51595"/>
                </a:lnTo>
                <a:lnTo>
                  <a:pt x="1239984" y="12785"/>
                </a:lnTo>
                <a:lnTo>
                  <a:pt x="1220215" y="0"/>
                </a:lnTo>
                <a:close/>
              </a:path>
              <a:path w="1311275" h="420370">
                <a:moveTo>
                  <a:pt x="90677" y="0"/>
                </a:moveTo>
                <a:lnTo>
                  <a:pt x="53419" y="29987"/>
                </a:lnTo>
                <a:lnTo>
                  <a:pt x="24637" y="77596"/>
                </a:lnTo>
                <a:lnTo>
                  <a:pt x="6175" y="138869"/>
                </a:lnTo>
                <a:lnTo>
                  <a:pt x="0" y="209829"/>
                </a:lnTo>
                <a:lnTo>
                  <a:pt x="1545" y="246333"/>
                </a:lnTo>
                <a:lnTo>
                  <a:pt x="13876" y="312451"/>
                </a:lnTo>
                <a:lnTo>
                  <a:pt x="37974" y="368262"/>
                </a:lnTo>
                <a:lnTo>
                  <a:pt x="70983" y="407157"/>
                </a:lnTo>
                <a:lnTo>
                  <a:pt x="90677" y="419849"/>
                </a:lnTo>
                <a:lnTo>
                  <a:pt x="94741" y="409905"/>
                </a:lnTo>
                <a:lnTo>
                  <a:pt x="78978" y="397153"/>
                </a:lnTo>
                <a:lnTo>
                  <a:pt x="65024" y="380518"/>
                </a:lnTo>
                <a:lnTo>
                  <a:pt x="42544" y="335597"/>
                </a:lnTo>
                <a:lnTo>
                  <a:pt x="28479" y="277869"/>
                </a:lnTo>
                <a:lnTo>
                  <a:pt x="23749" y="210083"/>
                </a:lnTo>
                <a:lnTo>
                  <a:pt x="24939" y="174365"/>
                </a:lnTo>
                <a:lnTo>
                  <a:pt x="34464" y="111229"/>
                </a:lnTo>
                <a:lnTo>
                  <a:pt x="53129" y="59628"/>
                </a:lnTo>
                <a:lnTo>
                  <a:pt x="79124" y="22723"/>
                </a:lnTo>
                <a:lnTo>
                  <a:pt x="94741" y="10032"/>
                </a:lnTo>
                <a:lnTo>
                  <a:pt x="9067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62019" y="5693232"/>
            <a:ext cx="1104900" cy="0"/>
          </a:xfrm>
          <a:custGeom>
            <a:avLst/>
            <a:gdLst/>
            <a:ahLst/>
            <a:cxnLst/>
            <a:rect l="l" t="t" r="r" b="b"/>
            <a:pathLst>
              <a:path w="1104900">
                <a:moveTo>
                  <a:pt x="0" y="0"/>
                </a:moveTo>
                <a:lnTo>
                  <a:pt x="1104900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24553" y="4948554"/>
            <a:ext cx="117284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71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5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75" b="0" i="0" u="none" strike="noStrike" kern="1200" cap="none" spc="112" normalizeH="0" baseline="11494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1200" b="0" i="0" u="none" strike="noStrike" kern="1200" cap="none" spc="7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1,𝑘</a:t>
            </a:r>
            <a:r>
              <a:rPr kumimoji="1" sz="2175" b="0" i="0" u="none" strike="noStrike" kern="1200" cap="none" spc="112" normalizeH="0" baseline="11494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+𝑟𝑤</a:t>
            </a:r>
            <a:r>
              <a:rPr kumimoji="1" sz="1200" b="0" i="0" u="none" strike="noStrike" kern="1200" cap="none" spc="7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2,𝑘</a:t>
            </a:r>
            <a:endParaRPr kumimoji="1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48302" y="5696203"/>
            <a:ext cx="13335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17794" y="5620003"/>
            <a:ext cx="13843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20970" y="5499608"/>
            <a:ext cx="10661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000" b="0" i="0" u="none" strike="noStrike" kern="1200" cap="none" spc="-1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	</a:t>
            </a:r>
            <a:r>
              <a:rPr kumimoji="1" sz="20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∆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81833" y="6339027"/>
            <a:ext cx="386715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9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145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145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18764" y="6339027"/>
            <a:ext cx="138430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47722" y="6218631"/>
            <a:ext cx="1371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588645" algn="l"/>
                <a:tab pos="1167765" algn="l"/>
              </a:tabLst>
              <a:defRPr/>
            </a:pP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	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000" b="0" i="0" u="none" strike="noStrike" kern="1200" cap="none" spc="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+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783334" y="6160896"/>
            <a:ext cx="1668780" cy="502920"/>
          </a:xfrm>
          <a:custGeom>
            <a:avLst/>
            <a:gdLst/>
            <a:ahLst/>
            <a:cxnLst/>
            <a:rect l="l" t="t" r="r" b="b"/>
            <a:pathLst>
              <a:path w="1668779" h="502920">
                <a:moveTo>
                  <a:pt x="1579113" y="0"/>
                </a:moveTo>
                <a:lnTo>
                  <a:pt x="1571874" y="8318"/>
                </a:lnTo>
                <a:lnTo>
                  <a:pt x="1586919" y="24880"/>
                </a:lnTo>
                <a:lnTo>
                  <a:pt x="1600608" y="45478"/>
                </a:lnTo>
                <a:lnTo>
                  <a:pt x="1623817" y="98793"/>
                </a:lnTo>
                <a:lnTo>
                  <a:pt x="1639247" y="167636"/>
                </a:lnTo>
                <a:lnTo>
                  <a:pt x="1643105" y="207653"/>
                </a:lnTo>
                <a:lnTo>
                  <a:pt x="1644391" y="251396"/>
                </a:lnTo>
                <a:lnTo>
                  <a:pt x="1643105" y="295139"/>
                </a:lnTo>
                <a:lnTo>
                  <a:pt x="1639247" y="335156"/>
                </a:lnTo>
                <a:lnTo>
                  <a:pt x="1623817" y="403999"/>
                </a:lnTo>
                <a:lnTo>
                  <a:pt x="1600608" y="457314"/>
                </a:lnTo>
                <a:lnTo>
                  <a:pt x="1571874" y="494474"/>
                </a:lnTo>
                <a:lnTo>
                  <a:pt x="1579113" y="502792"/>
                </a:lnTo>
                <a:lnTo>
                  <a:pt x="1612752" y="465778"/>
                </a:lnTo>
                <a:lnTo>
                  <a:pt x="1641724" y="410895"/>
                </a:lnTo>
                <a:lnTo>
                  <a:pt x="1661790" y="339083"/>
                </a:lnTo>
                <a:lnTo>
                  <a:pt x="1666834" y="297178"/>
                </a:lnTo>
                <a:lnTo>
                  <a:pt x="1668521" y="251269"/>
                </a:lnTo>
                <a:lnTo>
                  <a:pt x="1666834" y="205473"/>
                </a:lnTo>
                <a:lnTo>
                  <a:pt x="1661790" y="163644"/>
                </a:lnTo>
                <a:lnTo>
                  <a:pt x="1653412" y="125784"/>
                </a:lnTo>
                <a:lnTo>
                  <a:pt x="1627815" y="62222"/>
                </a:lnTo>
                <a:lnTo>
                  <a:pt x="1596522" y="16273"/>
                </a:lnTo>
                <a:lnTo>
                  <a:pt x="1579113" y="0"/>
                </a:lnTo>
                <a:close/>
              </a:path>
              <a:path w="1668779" h="502920">
                <a:moveTo>
                  <a:pt x="89403" y="0"/>
                </a:moveTo>
                <a:lnTo>
                  <a:pt x="55748" y="37014"/>
                </a:lnTo>
                <a:lnTo>
                  <a:pt x="26665" y="91897"/>
                </a:lnTo>
                <a:lnTo>
                  <a:pt x="6662" y="163644"/>
                </a:lnTo>
                <a:lnTo>
                  <a:pt x="1662" y="205473"/>
                </a:lnTo>
                <a:lnTo>
                  <a:pt x="0" y="251396"/>
                </a:lnTo>
                <a:lnTo>
                  <a:pt x="1662" y="297178"/>
                </a:lnTo>
                <a:lnTo>
                  <a:pt x="6662" y="339083"/>
                </a:lnTo>
                <a:lnTo>
                  <a:pt x="14997" y="376988"/>
                </a:lnTo>
                <a:lnTo>
                  <a:pt x="40647" y="440570"/>
                </a:lnTo>
                <a:lnTo>
                  <a:pt x="71992" y="486519"/>
                </a:lnTo>
                <a:lnTo>
                  <a:pt x="89403" y="502792"/>
                </a:lnTo>
                <a:lnTo>
                  <a:pt x="96515" y="494474"/>
                </a:lnTo>
                <a:lnTo>
                  <a:pt x="81487" y="477912"/>
                </a:lnTo>
                <a:lnTo>
                  <a:pt x="67829" y="457314"/>
                </a:lnTo>
                <a:lnTo>
                  <a:pt x="44572" y="403999"/>
                </a:lnTo>
                <a:lnTo>
                  <a:pt x="29253" y="335156"/>
                </a:lnTo>
                <a:lnTo>
                  <a:pt x="25409" y="295139"/>
                </a:lnTo>
                <a:lnTo>
                  <a:pt x="24129" y="251269"/>
                </a:lnTo>
                <a:lnTo>
                  <a:pt x="25409" y="207653"/>
                </a:lnTo>
                <a:lnTo>
                  <a:pt x="29253" y="167636"/>
                </a:lnTo>
                <a:lnTo>
                  <a:pt x="44572" y="98793"/>
                </a:lnTo>
                <a:lnTo>
                  <a:pt x="67829" y="45478"/>
                </a:lnTo>
                <a:lnTo>
                  <a:pt x="96515" y="8318"/>
                </a:lnTo>
                <a:lnTo>
                  <a:pt x="8940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88740" y="6412598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6944" y="0"/>
                </a:lnTo>
              </a:path>
            </a:pathLst>
          </a:custGeom>
          <a:ln w="1676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51147" y="6078728"/>
            <a:ext cx="1517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7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14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1,𝑘 </a:t>
            </a:r>
            <a:r>
              <a:rPr kumimoji="1" sz="3000" b="0" i="0" u="none" strike="noStrike" kern="1200" cap="none" spc="0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1" sz="3000" b="0" i="0" u="none" strike="noStrike" kern="1200" cap="none" spc="-165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3000" b="0" i="0" u="none" strike="noStrike" kern="1200" cap="none" spc="22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145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2,𝑘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89196" y="6389928"/>
            <a:ext cx="24637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57773" y="6218631"/>
            <a:ext cx="2768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∆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47"/>
              <p:cNvSpPr txBox="1"/>
              <p:nvPr/>
            </p:nvSpPr>
            <p:spPr>
              <a:xfrm>
                <a:off x="3153602" y="2142870"/>
                <a:ext cx="561148" cy="32124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000" b="0" i="1" u="none" strike="noStrike" kern="1200" cap="none" spc="-7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000" b="0" i="1" u="none" strike="noStrike" kern="1200" cap="none" spc="-7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2000" b="0" i="1" u="none" strike="noStrike" kern="1200" cap="none" spc="-7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602" y="2142870"/>
                <a:ext cx="561148" cy="321242"/>
              </a:xfrm>
              <a:prstGeom prst="rect">
                <a:avLst/>
              </a:prstGeom>
              <a:blipFill>
                <a:blip r:embed="rId7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48"/>
          <p:cNvSpPr/>
          <p:nvPr/>
        </p:nvSpPr>
        <p:spPr>
          <a:xfrm>
            <a:off x="5918708" y="257810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30">
                <a:moveTo>
                  <a:pt x="0" y="11429"/>
                </a:moveTo>
                <a:lnTo>
                  <a:pt x="62483" y="11429"/>
                </a:lnTo>
                <a:lnTo>
                  <a:pt x="62483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969000" y="2095500"/>
            <a:ext cx="0" cy="48260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2438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918708" y="208407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30">
                <a:moveTo>
                  <a:pt x="0" y="11430"/>
                </a:moveTo>
                <a:lnTo>
                  <a:pt x="62483" y="11430"/>
                </a:lnTo>
                <a:lnTo>
                  <a:pt x="6248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00221" y="257810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30">
                <a:moveTo>
                  <a:pt x="0" y="11429"/>
                </a:moveTo>
                <a:lnTo>
                  <a:pt x="62483" y="11429"/>
                </a:lnTo>
                <a:lnTo>
                  <a:pt x="62483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12349" y="2095500"/>
            <a:ext cx="0" cy="48260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242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800221" y="208407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30">
                <a:moveTo>
                  <a:pt x="0" y="11430"/>
                </a:moveTo>
                <a:lnTo>
                  <a:pt x="62483" y="11430"/>
                </a:lnTo>
                <a:lnTo>
                  <a:pt x="6248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890522" y="2085467"/>
            <a:ext cx="1354455" cy="502920"/>
          </a:xfrm>
          <a:custGeom>
            <a:avLst/>
            <a:gdLst/>
            <a:ahLst/>
            <a:cxnLst/>
            <a:rect l="l" t="t" r="r" b="b"/>
            <a:pathLst>
              <a:path w="1354454" h="502919">
                <a:moveTo>
                  <a:pt x="1265169" y="0"/>
                </a:moveTo>
                <a:lnTo>
                  <a:pt x="1257930" y="8382"/>
                </a:lnTo>
                <a:lnTo>
                  <a:pt x="1272975" y="24903"/>
                </a:lnTo>
                <a:lnTo>
                  <a:pt x="1286664" y="45497"/>
                </a:lnTo>
                <a:lnTo>
                  <a:pt x="1309873" y="98806"/>
                </a:lnTo>
                <a:lnTo>
                  <a:pt x="1325303" y="167655"/>
                </a:lnTo>
                <a:lnTo>
                  <a:pt x="1329161" y="207694"/>
                </a:lnTo>
                <a:lnTo>
                  <a:pt x="1330447" y="251460"/>
                </a:lnTo>
                <a:lnTo>
                  <a:pt x="1329161" y="295151"/>
                </a:lnTo>
                <a:lnTo>
                  <a:pt x="1325303" y="335152"/>
                </a:lnTo>
                <a:lnTo>
                  <a:pt x="1309873" y="403987"/>
                </a:lnTo>
                <a:lnTo>
                  <a:pt x="1286664" y="457311"/>
                </a:lnTo>
                <a:lnTo>
                  <a:pt x="1257930" y="494538"/>
                </a:lnTo>
                <a:lnTo>
                  <a:pt x="1265169" y="502793"/>
                </a:lnTo>
                <a:lnTo>
                  <a:pt x="1298760" y="465788"/>
                </a:lnTo>
                <a:lnTo>
                  <a:pt x="1327780" y="410972"/>
                </a:lnTo>
                <a:lnTo>
                  <a:pt x="1347782" y="339153"/>
                </a:lnTo>
                <a:lnTo>
                  <a:pt x="1352783" y="297243"/>
                </a:lnTo>
                <a:lnTo>
                  <a:pt x="1354450" y="251333"/>
                </a:lnTo>
                <a:lnTo>
                  <a:pt x="1352783" y="205515"/>
                </a:lnTo>
                <a:lnTo>
                  <a:pt x="1347782" y="163687"/>
                </a:lnTo>
                <a:lnTo>
                  <a:pt x="1339448" y="125835"/>
                </a:lnTo>
                <a:lnTo>
                  <a:pt x="1313854" y="62257"/>
                </a:lnTo>
                <a:lnTo>
                  <a:pt x="1282524" y="16259"/>
                </a:lnTo>
                <a:lnTo>
                  <a:pt x="1265169" y="0"/>
                </a:lnTo>
                <a:close/>
              </a:path>
              <a:path w="1354454" h="502919">
                <a:moveTo>
                  <a:pt x="89276" y="0"/>
                </a:moveTo>
                <a:lnTo>
                  <a:pt x="55732" y="37020"/>
                </a:lnTo>
                <a:lnTo>
                  <a:pt x="26665" y="91948"/>
                </a:lnTo>
                <a:lnTo>
                  <a:pt x="6662" y="163687"/>
                </a:lnTo>
                <a:lnTo>
                  <a:pt x="1662" y="205515"/>
                </a:lnTo>
                <a:lnTo>
                  <a:pt x="0" y="251460"/>
                </a:lnTo>
                <a:lnTo>
                  <a:pt x="1662" y="297243"/>
                </a:lnTo>
                <a:lnTo>
                  <a:pt x="6662" y="339153"/>
                </a:lnTo>
                <a:lnTo>
                  <a:pt x="14997" y="377063"/>
                </a:lnTo>
                <a:lnTo>
                  <a:pt x="40645" y="440588"/>
                </a:lnTo>
                <a:lnTo>
                  <a:pt x="71938" y="486535"/>
                </a:lnTo>
                <a:lnTo>
                  <a:pt x="89276" y="502793"/>
                </a:lnTo>
                <a:lnTo>
                  <a:pt x="96515" y="494538"/>
                </a:lnTo>
                <a:lnTo>
                  <a:pt x="81487" y="477942"/>
                </a:lnTo>
                <a:lnTo>
                  <a:pt x="67829" y="457311"/>
                </a:lnTo>
                <a:lnTo>
                  <a:pt x="44572" y="403987"/>
                </a:lnTo>
                <a:lnTo>
                  <a:pt x="29253" y="335153"/>
                </a:lnTo>
                <a:lnTo>
                  <a:pt x="25409" y="295151"/>
                </a:lnTo>
                <a:lnTo>
                  <a:pt x="24129" y="251333"/>
                </a:lnTo>
                <a:lnTo>
                  <a:pt x="25409" y="207694"/>
                </a:lnTo>
                <a:lnTo>
                  <a:pt x="29253" y="167655"/>
                </a:lnTo>
                <a:lnTo>
                  <a:pt x="44572" y="98806"/>
                </a:lnTo>
                <a:lnTo>
                  <a:pt x="67829" y="45497"/>
                </a:lnTo>
                <a:lnTo>
                  <a:pt x="96515" y="8382"/>
                </a:lnTo>
                <a:lnTo>
                  <a:pt x="8927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995928" y="2337180"/>
            <a:ext cx="1144905" cy="0"/>
          </a:xfrm>
          <a:custGeom>
            <a:avLst/>
            <a:gdLst/>
            <a:ahLst/>
            <a:cxnLst/>
            <a:rect l="l" t="t" r="r" b="b"/>
            <a:pathLst>
              <a:path w="1144904">
                <a:moveTo>
                  <a:pt x="0" y="0"/>
                </a:moveTo>
                <a:lnTo>
                  <a:pt x="1144524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958463" y="1950847"/>
            <a:ext cx="12084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2175" b="0" i="0" u="none" strike="noStrike" kern="1200" cap="none" spc="-30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2000" b="0" i="0" u="none" strike="noStrike" kern="1200" cap="none" spc="-1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2175" b="0" i="0" u="none" strike="noStrike" kern="1200" cap="none" spc="0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50890" y="2142870"/>
            <a:ext cx="5683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cos</a:t>
            </a:r>
            <a:r>
              <a:rPr kumimoji="1" sz="2000" b="0" i="0" u="none" strike="noStrike" kern="1200" cap="none" spc="-18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843015" y="327914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0" y="11429"/>
                </a:moveTo>
                <a:lnTo>
                  <a:pt x="62484" y="11429"/>
                </a:lnTo>
                <a:lnTo>
                  <a:pt x="62484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93308" y="2795270"/>
            <a:ext cx="0" cy="483870"/>
          </a:xfrm>
          <a:custGeom>
            <a:avLst/>
            <a:gdLst/>
            <a:ahLst/>
            <a:cxnLst/>
            <a:rect l="l" t="t" r="r" b="b"/>
            <a:pathLst>
              <a:path h="483870">
                <a:moveTo>
                  <a:pt x="0" y="0"/>
                </a:moveTo>
                <a:lnTo>
                  <a:pt x="0" y="483870"/>
                </a:lnTo>
              </a:path>
            </a:pathLst>
          </a:custGeom>
          <a:ln w="2438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843015" y="2783839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30">
                <a:moveTo>
                  <a:pt x="0" y="11429"/>
                </a:moveTo>
                <a:lnTo>
                  <a:pt x="62484" y="11429"/>
                </a:lnTo>
                <a:lnTo>
                  <a:pt x="62484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817492" y="3279140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0" y="11429"/>
                </a:moveTo>
                <a:lnTo>
                  <a:pt x="62484" y="11429"/>
                </a:lnTo>
                <a:lnTo>
                  <a:pt x="62484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829684" y="2795270"/>
            <a:ext cx="0" cy="483870"/>
          </a:xfrm>
          <a:custGeom>
            <a:avLst/>
            <a:gdLst/>
            <a:ahLst/>
            <a:cxnLst/>
            <a:rect l="l" t="t" r="r" b="b"/>
            <a:pathLst>
              <a:path h="483870">
                <a:moveTo>
                  <a:pt x="0" y="0"/>
                </a:moveTo>
                <a:lnTo>
                  <a:pt x="0" y="483870"/>
                </a:lnTo>
              </a:path>
            </a:pathLst>
          </a:custGeom>
          <a:ln w="2438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817492" y="2783839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30">
                <a:moveTo>
                  <a:pt x="0" y="11429"/>
                </a:moveTo>
                <a:lnTo>
                  <a:pt x="62484" y="11429"/>
                </a:lnTo>
                <a:lnTo>
                  <a:pt x="62484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906270" y="2786126"/>
            <a:ext cx="1355090" cy="502920"/>
          </a:xfrm>
          <a:custGeom>
            <a:avLst/>
            <a:gdLst/>
            <a:ahLst/>
            <a:cxnLst/>
            <a:rect l="l" t="t" r="r" b="b"/>
            <a:pathLst>
              <a:path w="1355089" h="502920">
                <a:moveTo>
                  <a:pt x="1265169" y="0"/>
                </a:moveTo>
                <a:lnTo>
                  <a:pt x="1258057" y="8254"/>
                </a:lnTo>
                <a:lnTo>
                  <a:pt x="1273085" y="24830"/>
                </a:lnTo>
                <a:lnTo>
                  <a:pt x="1286743" y="45418"/>
                </a:lnTo>
                <a:lnTo>
                  <a:pt x="1310000" y="98678"/>
                </a:lnTo>
                <a:lnTo>
                  <a:pt x="1325319" y="167576"/>
                </a:lnTo>
                <a:lnTo>
                  <a:pt x="1329163" y="207585"/>
                </a:lnTo>
                <a:lnTo>
                  <a:pt x="1330447" y="251333"/>
                </a:lnTo>
                <a:lnTo>
                  <a:pt x="1329163" y="295080"/>
                </a:lnTo>
                <a:lnTo>
                  <a:pt x="1325319" y="335089"/>
                </a:lnTo>
                <a:lnTo>
                  <a:pt x="1310000" y="403987"/>
                </a:lnTo>
                <a:lnTo>
                  <a:pt x="1286743" y="457247"/>
                </a:lnTo>
                <a:lnTo>
                  <a:pt x="1258057" y="494411"/>
                </a:lnTo>
                <a:lnTo>
                  <a:pt x="1265169" y="502793"/>
                </a:lnTo>
                <a:lnTo>
                  <a:pt x="1298824" y="465724"/>
                </a:lnTo>
                <a:lnTo>
                  <a:pt x="1327907" y="410845"/>
                </a:lnTo>
                <a:lnTo>
                  <a:pt x="1347909" y="339026"/>
                </a:lnTo>
                <a:lnTo>
                  <a:pt x="1352910" y="297116"/>
                </a:lnTo>
                <a:lnTo>
                  <a:pt x="1354577" y="251206"/>
                </a:lnTo>
                <a:lnTo>
                  <a:pt x="1352910" y="205388"/>
                </a:lnTo>
                <a:lnTo>
                  <a:pt x="1347909" y="163560"/>
                </a:lnTo>
                <a:lnTo>
                  <a:pt x="1339575" y="125708"/>
                </a:lnTo>
                <a:lnTo>
                  <a:pt x="1313925" y="62150"/>
                </a:lnTo>
                <a:lnTo>
                  <a:pt x="1282580" y="16240"/>
                </a:lnTo>
                <a:lnTo>
                  <a:pt x="1265169" y="0"/>
                </a:lnTo>
                <a:close/>
              </a:path>
              <a:path w="1355089" h="502920">
                <a:moveTo>
                  <a:pt x="89403" y="0"/>
                </a:moveTo>
                <a:lnTo>
                  <a:pt x="55764" y="36957"/>
                </a:lnTo>
                <a:lnTo>
                  <a:pt x="26792" y="91821"/>
                </a:lnTo>
                <a:lnTo>
                  <a:pt x="6678" y="163560"/>
                </a:lnTo>
                <a:lnTo>
                  <a:pt x="1664" y="205388"/>
                </a:lnTo>
                <a:lnTo>
                  <a:pt x="0" y="251333"/>
                </a:lnTo>
                <a:lnTo>
                  <a:pt x="1664" y="297116"/>
                </a:lnTo>
                <a:lnTo>
                  <a:pt x="6678" y="339026"/>
                </a:lnTo>
                <a:lnTo>
                  <a:pt x="15050" y="376936"/>
                </a:lnTo>
                <a:lnTo>
                  <a:pt x="40700" y="440517"/>
                </a:lnTo>
                <a:lnTo>
                  <a:pt x="71994" y="486479"/>
                </a:lnTo>
                <a:lnTo>
                  <a:pt x="89403" y="502793"/>
                </a:lnTo>
                <a:lnTo>
                  <a:pt x="96642" y="494411"/>
                </a:lnTo>
                <a:lnTo>
                  <a:pt x="81596" y="477835"/>
                </a:lnTo>
                <a:lnTo>
                  <a:pt x="67908" y="457247"/>
                </a:lnTo>
                <a:lnTo>
                  <a:pt x="44699" y="403987"/>
                </a:lnTo>
                <a:lnTo>
                  <a:pt x="29268" y="335089"/>
                </a:lnTo>
                <a:lnTo>
                  <a:pt x="25411" y="295080"/>
                </a:lnTo>
                <a:lnTo>
                  <a:pt x="24129" y="251206"/>
                </a:lnTo>
                <a:lnTo>
                  <a:pt x="25411" y="207585"/>
                </a:lnTo>
                <a:lnTo>
                  <a:pt x="29268" y="167576"/>
                </a:lnTo>
                <a:lnTo>
                  <a:pt x="44699" y="98678"/>
                </a:lnTo>
                <a:lnTo>
                  <a:pt x="67908" y="45418"/>
                </a:lnTo>
                <a:lnTo>
                  <a:pt x="96642" y="8254"/>
                </a:lnTo>
                <a:lnTo>
                  <a:pt x="8940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011676" y="3037839"/>
            <a:ext cx="1144905" cy="0"/>
          </a:xfrm>
          <a:custGeom>
            <a:avLst/>
            <a:gdLst/>
            <a:ahLst/>
            <a:cxnLst/>
            <a:rect l="l" t="t" r="r" b="b"/>
            <a:pathLst>
              <a:path w="1144904">
                <a:moveTo>
                  <a:pt x="0" y="0"/>
                </a:moveTo>
                <a:lnTo>
                  <a:pt x="1144524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973957" y="2281021"/>
            <a:ext cx="1210310" cy="7016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0" marR="1270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2175" b="0" i="0" u="none" strike="noStrike" kern="1200" cap="none" spc="-22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2000" b="0" i="0" u="none" strike="noStrike" kern="1200" cap="none" spc="-1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2175" b="0" i="0" u="none" strike="noStrike" kern="1200" cap="none" spc="0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11902" y="2843530"/>
            <a:ext cx="5314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000" b="0" i="0" u="none" strike="noStrike" kern="1200" cap="none" spc="-1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754886" y="3516884"/>
            <a:ext cx="1354455" cy="502920"/>
          </a:xfrm>
          <a:custGeom>
            <a:avLst/>
            <a:gdLst/>
            <a:ahLst/>
            <a:cxnLst/>
            <a:rect l="l" t="t" r="r" b="b"/>
            <a:pathLst>
              <a:path w="1354454" h="502920">
                <a:moveTo>
                  <a:pt x="1265169" y="0"/>
                </a:moveTo>
                <a:lnTo>
                  <a:pt x="1257930" y="8381"/>
                </a:lnTo>
                <a:lnTo>
                  <a:pt x="1272975" y="24957"/>
                </a:lnTo>
                <a:lnTo>
                  <a:pt x="1286664" y="45545"/>
                </a:lnTo>
                <a:lnTo>
                  <a:pt x="1309873" y="98805"/>
                </a:lnTo>
                <a:lnTo>
                  <a:pt x="1325303" y="167703"/>
                </a:lnTo>
                <a:lnTo>
                  <a:pt x="1329161" y="207712"/>
                </a:lnTo>
                <a:lnTo>
                  <a:pt x="1330447" y="251459"/>
                </a:lnTo>
                <a:lnTo>
                  <a:pt x="1329161" y="295207"/>
                </a:lnTo>
                <a:lnTo>
                  <a:pt x="1325303" y="335216"/>
                </a:lnTo>
                <a:lnTo>
                  <a:pt x="1309873" y="404113"/>
                </a:lnTo>
                <a:lnTo>
                  <a:pt x="1286664" y="457374"/>
                </a:lnTo>
                <a:lnTo>
                  <a:pt x="1257930" y="494538"/>
                </a:lnTo>
                <a:lnTo>
                  <a:pt x="1265169" y="502919"/>
                </a:lnTo>
                <a:lnTo>
                  <a:pt x="1298760" y="465851"/>
                </a:lnTo>
                <a:lnTo>
                  <a:pt x="1327780" y="410971"/>
                </a:lnTo>
                <a:lnTo>
                  <a:pt x="1347782" y="339153"/>
                </a:lnTo>
                <a:lnTo>
                  <a:pt x="1352783" y="297243"/>
                </a:lnTo>
                <a:lnTo>
                  <a:pt x="1354450" y="251332"/>
                </a:lnTo>
                <a:lnTo>
                  <a:pt x="1352783" y="205515"/>
                </a:lnTo>
                <a:lnTo>
                  <a:pt x="1347782" y="163687"/>
                </a:lnTo>
                <a:lnTo>
                  <a:pt x="1339448" y="125835"/>
                </a:lnTo>
                <a:lnTo>
                  <a:pt x="1313854" y="62275"/>
                </a:lnTo>
                <a:lnTo>
                  <a:pt x="1282524" y="16313"/>
                </a:lnTo>
                <a:lnTo>
                  <a:pt x="1265169" y="0"/>
                </a:lnTo>
                <a:close/>
              </a:path>
              <a:path w="1354454" h="502920">
                <a:moveTo>
                  <a:pt x="89276" y="0"/>
                </a:moveTo>
                <a:lnTo>
                  <a:pt x="55732" y="37068"/>
                </a:lnTo>
                <a:lnTo>
                  <a:pt x="26665" y="91947"/>
                </a:lnTo>
                <a:lnTo>
                  <a:pt x="6662" y="163687"/>
                </a:lnTo>
                <a:lnTo>
                  <a:pt x="1662" y="205515"/>
                </a:lnTo>
                <a:lnTo>
                  <a:pt x="0" y="251459"/>
                </a:lnTo>
                <a:lnTo>
                  <a:pt x="1662" y="297243"/>
                </a:lnTo>
                <a:lnTo>
                  <a:pt x="6662" y="339153"/>
                </a:lnTo>
                <a:lnTo>
                  <a:pt x="14997" y="377063"/>
                </a:lnTo>
                <a:lnTo>
                  <a:pt x="40645" y="440644"/>
                </a:lnTo>
                <a:lnTo>
                  <a:pt x="71938" y="486606"/>
                </a:lnTo>
                <a:lnTo>
                  <a:pt x="89276" y="502919"/>
                </a:lnTo>
                <a:lnTo>
                  <a:pt x="96515" y="494538"/>
                </a:lnTo>
                <a:lnTo>
                  <a:pt x="81487" y="477962"/>
                </a:lnTo>
                <a:lnTo>
                  <a:pt x="67829" y="457374"/>
                </a:lnTo>
                <a:lnTo>
                  <a:pt x="44572" y="404113"/>
                </a:lnTo>
                <a:lnTo>
                  <a:pt x="29253" y="335216"/>
                </a:lnTo>
                <a:lnTo>
                  <a:pt x="25409" y="295207"/>
                </a:lnTo>
                <a:lnTo>
                  <a:pt x="24129" y="251332"/>
                </a:lnTo>
                <a:lnTo>
                  <a:pt x="25409" y="207712"/>
                </a:lnTo>
                <a:lnTo>
                  <a:pt x="29253" y="167703"/>
                </a:lnTo>
                <a:lnTo>
                  <a:pt x="44572" y="98805"/>
                </a:lnTo>
                <a:lnTo>
                  <a:pt x="67829" y="45545"/>
                </a:lnTo>
                <a:lnTo>
                  <a:pt x="96515" y="8381"/>
                </a:lnTo>
                <a:lnTo>
                  <a:pt x="8927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860291" y="3768597"/>
            <a:ext cx="1144905" cy="0"/>
          </a:xfrm>
          <a:custGeom>
            <a:avLst/>
            <a:gdLst/>
            <a:ahLst/>
            <a:cxnLst/>
            <a:rect l="l" t="t" r="r" b="b"/>
            <a:pathLst>
              <a:path w="1144904">
                <a:moveTo>
                  <a:pt x="0" y="0"/>
                </a:moveTo>
                <a:lnTo>
                  <a:pt x="1144524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822446" y="2951327"/>
            <a:ext cx="1208405" cy="7620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088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2175" b="0" i="0" u="none" strike="noStrike" kern="1200" cap="none" spc="-30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1" sz="2000" b="0" i="0" u="none" strike="noStrike" kern="1200" cap="none" spc="-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𝑟𝑤</a:t>
            </a:r>
            <a:r>
              <a:rPr kumimoji="1" sz="2175" b="0" i="0" u="none" strike="noStrike" kern="1200" cap="none" spc="-7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305427" y="3744925"/>
            <a:ext cx="24637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611881" y="2168651"/>
            <a:ext cx="2400033" cy="1950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bject 47"/>
              <p:cNvSpPr txBox="1"/>
              <p:nvPr/>
            </p:nvSpPr>
            <p:spPr>
              <a:xfrm>
                <a:off x="3165323" y="2857981"/>
                <a:ext cx="561148" cy="32124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000" b="0" i="1" u="none" strike="noStrike" kern="1200" cap="none" spc="-7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000" b="0" i="1" u="none" strike="noStrike" kern="1200" cap="none" spc="-7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2000" b="0" i="1" u="none" strike="noStrike" kern="1200" cap="none" spc="-7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75" name="object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323" y="2857981"/>
                <a:ext cx="561148" cy="321242"/>
              </a:xfrm>
              <a:prstGeom prst="rect">
                <a:avLst/>
              </a:prstGeom>
              <a:blipFill>
                <a:blip r:embed="rId9"/>
                <a:stretch>
                  <a:fillRect l="-2174" b="-264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正方形/長方形 75"/>
              <p:cNvSpPr/>
              <p:nvPr/>
            </p:nvSpPr>
            <p:spPr>
              <a:xfrm>
                <a:off x="3114331" y="3573314"/>
                <a:ext cx="719107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𝜃</m:t>
                          </m:r>
                        </m:e>
                      </m:acc>
                      <m:r>
                        <a:rPr lang="am-ET" altLang="ja-JP" sz="3200" i="1" spc="-135" baseline="11904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	</m:t>
                      </m:r>
                      <m:r>
                        <a:rPr lang="am-ET" altLang="ja-JP" i="1" spc="-5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am-ET" altLang="ja-JP" i="1" spc="15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6" name="正方形/長方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331" y="3573314"/>
                <a:ext cx="719107" cy="3821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3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197510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1530730"/>
            <a:ext cx="5944235" cy="408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969642"/>
            <a:ext cx="1594231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9677" y="1969642"/>
            <a:ext cx="414527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6942" y="1969642"/>
            <a:ext cx="2189734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2400935"/>
            <a:ext cx="5994273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92" y="1917928"/>
            <a:ext cx="144145" cy="131953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2831922"/>
            <a:ext cx="1921891" cy="401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62098" y="2831922"/>
            <a:ext cx="5907024" cy="401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404" y="3239389"/>
            <a:ext cx="2218944" cy="4008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0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ln w="12192">
            <a:solidFill>
              <a:srgbClr val="00647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587" y="3192475"/>
            <a:ext cx="754507" cy="24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3784" y="3192475"/>
            <a:ext cx="246887" cy="244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7177" y="3192475"/>
            <a:ext cx="187452" cy="244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2146" y="3192475"/>
            <a:ext cx="820343" cy="244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9950" y="3192475"/>
            <a:ext cx="246887" cy="244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63394" y="3192475"/>
            <a:ext cx="185166" cy="2441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86838" y="3192475"/>
            <a:ext cx="919352" cy="2441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3892" y="1988820"/>
            <a:ext cx="5715508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8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295267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5606542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00404" y="1969642"/>
            <a:ext cx="6562217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2796588"/>
            <a:ext cx="4309745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3227575"/>
            <a:ext cx="6680200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3660949"/>
            <a:ext cx="5953633" cy="4008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4092242"/>
            <a:ext cx="3916807" cy="400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192" y="1483588"/>
            <a:ext cx="144145" cy="3483646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2650" b="0" i="0" u="none" strike="noStrike" kern="1200" cap="none" spc="0" normalizeH="0" baseline="0" noProof="0" dirty="0" smtClean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0404" y="4525134"/>
            <a:ext cx="3676904" cy="401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63408" y="1583548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kinematic:</a:t>
            </a:r>
            <a:r>
              <a:rPr kumimoji="1" lang="ja-JP" altLang="en-US" dirty="0" smtClean="0"/>
              <a:t>運動学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358338" y="4588998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Slip:</a:t>
            </a:r>
            <a:r>
              <a:rPr kumimoji="1" lang="ja-JP" altLang="en-US" dirty="0" smtClean="0"/>
              <a:t>滑り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983414" y="567958"/>
            <a:ext cx="42759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Generally, vehicle motion can be modeled either 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by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considering the 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geometric</a:t>
            </a:r>
            <a:r>
              <a:rPr lang="ja-JP" altLang="en-US" dirty="0" smtClean="0">
                <a:solidFill>
                  <a:srgbClr val="FF0000"/>
                </a:solidFill>
                <a:latin typeface="ZNLHWS+HelveticaNeue"/>
              </a:rPr>
              <a:t>（幾何学的な）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constraint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that defines its motion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（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Kinematic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Modeling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, especially at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low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speeds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when the accelerations are not significant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）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or 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by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considering all of the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forces and moments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acting on a vehicle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（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Dynamic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Modeling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）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. 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91873" y="4155929"/>
            <a:ext cx="29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アクチュエータ</a:t>
            </a:r>
            <a:r>
              <a:rPr kumimoji="1" lang="ja-JP" altLang="en-US" dirty="0" smtClean="0"/>
              <a:t>のモデリング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259344" y="4588998"/>
            <a:ext cx="29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タイヤ</a:t>
            </a:r>
            <a:r>
              <a:rPr kumimoji="1" lang="ja-JP" altLang="en-US" dirty="0" smtClean="0"/>
              <a:t>のモデリング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1925946" y="3266865"/>
            <a:ext cx="1810785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1966436" y="3711172"/>
            <a:ext cx="987780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1922702" y="4120973"/>
            <a:ext cx="1435960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6053437" y="2036863"/>
            <a:ext cx="1129878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3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2777" y="3011423"/>
            <a:ext cx="403225" cy="814705"/>
          </a:xfrm>
          <a:custGeom>
            <a:avLst/>
            <a:gdLst/>
            <a:ahLst/>
            <a:cxnLst/>
            <a:rect l="l" t="t" r="r" b="b"/>
            <a:pathLst>
              <a:path w="403225" h="814704">
                <a:moveTo>
                  <a:pt x="362688" y="65721"/>
                </a:moveTo>
                <a:lnTo>
                  <a:pt x="0" y="808608"/>
                </a:lnTo>
                <a:lnTo>
                  <a:pt x="11429" y="814196"/>
                </a:lnTo>
                <a:lnTo>
                  <a:pt x="374127" y="71292"/>
                </a:lnTo>
                <a:lnTo>
                  <a:pt x="362688" y="65721"/>
                </a:lnTo>
                <a:close/>
              </a:path>
              <a:path w="403225" h="814704">
                <a:moveTo>
                  <a:pt x="402393" y="54228"/>
                </a:moveTo>
                <a:lnTo>
                  <a:pt x="368300" y="54228"/>
                </a:lnTo>
                <a:lnTo>
                  <a:pt x="379729" y="59816"/>
                </a:lnTo>
                <a:lnTo>
                  <a:pt x="374127" y="71292"/>
                </a:lnTo>
                <a:lnTo>
                  <a:pt x="402717" y="85216"/>
                </a:lnTo>
                <a:lnTo>
                  <a:pt x="402393" y="54228"/>
                </a:lnTo>
                <a:close/>
              </a:path>
              <a:path w="403225" h="814704">
                <a:moveTo>
                  <a:pt x="368300" y="54228"/>
                </a:moveTo>
                <a:lnTo>
                  <a:pt x="362688" y="65721"/>
                </a:lnTo>
                <a:lnTo>
                  <a:pt x="374127" y="71292"/>
                </a:lnTo>
                <a:lnTo>
                  <a:pt x="379729" y="59816"/>
                </a:lnTo>
                <a:lnTo>
                  <a:pt x="368300" y="54228"/>
                </a:lnTo>
                <a:close/>
              </a:path>
              <a:path w="403225" h="814704">
                <a:moveTo>
                  <a:pt x="401827" y="0"/>
                </a:moveTo>
                <a:lnTo>
                  <a:pt x="334137" y="51815"/>
                </a:lnTo>
                <a:lnTo>
                  <a:pt x="362688" y="65721"/>
                </a:lnTo>
                <a:lnTo>
                  <a:pt x="368300" y="54228"/>
                </a:lnTo>
                <a:lnTo>
                  <a:pt x="402393" y="54228"/>
                </a:lnTo>
                <a:lnTo>
                  <a:pt x="401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475487"/>
            <a:ext cx="502818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6090412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1483588"/>
            <a:ext cx="144145" cy="89154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1969642"/>
            <a:ext cx="3143123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8952" y="3640327"/>
            <a:ext cx="2519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desired point is at</a:t>
            </a:r>
            <a:r>
              <a:rPr kumimoji="1" sz="1400" b="0" i="0" u="none" strike="noStrike" kern="1200" cap="none" spc="-20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3552" y="3887470"/>
            <a:ext cx="2264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center of rear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axle </a:t>
            </a:r>
            <a:r>
              <a:rPr kumimoji="1" sz="18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(𝑥</a:t>
            </a:r>
            <a:r>
              <a:rPr kumimoji="1" sz="1950" b="0" i="0" u="none" strike="noStrike" kern="1200" cap="none" spc="67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18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1800" b="0" i="0" u="none" strike="noStrike" kern="1200" cap="none" spc="-2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r>
              <a:rPr kumimoji="1" sz="1950" b="0" i="0" u="none" strike="noStrike" kern="1200" cap="none" spc="15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180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1359" y="5971060"/>
            <a:ext cx="3306445" cy="5727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 marR="30480" lvl="0" indent="0" algn="l" defTabSz="914400" rtl="0" eaLnBrk="1" fontAlgn="auto" latinLnBrk="0" hangingPunct="1">
              <a:lnSpc>
                <a:spcPct val="1155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desired point is at the center</a:t>
            </a:r>
            <a:r>
              <a:rPr kumimoji="1" sz="1400" b="0" i="0" u="none" strike="noStrike" kern="1200" cap="none" spc="-2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gravity </a:t>
            </a: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(𝑥</a:t>
            </a:r>
            <a:r>
              <a:rPr kumimoji="1" sz="1950" b="0" i="0" u="none" strike="noStrike" kern="1200" cap="none" spc="6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1800" b="0" i="0" u="none" strike="noStrike" kern="1200" cap="none" spc="-10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r>
              <a:rPr kumimoji="1" sz="1950" b="0" i="0" u="none" strike="noStrike" kern="1200" cap="none" spc="7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r>
              <a:rPr kumimoji="1" sz="18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53378" y="2481354"/>
            <a:ext cx="2570480" cy="5994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 marR="30480" lvl="0" indent="0" algn="l" defTabSz="914400" rtl="0" eaLnBrk="1" fontAlgn="auto" latinLnBrk="0" hangingPunct="1">
              <a:lnSpc>
                <a:spcPct val="1226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desired point is at</a:t>
            </a:r>
            <a:r>
              <a:rPr kumimoji="1" sz="1400" b="0" i="0" u="none" strike="noStrike" kern="1200" cap="none" spc="-2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center of front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axle </a:t>
            </a: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(𝑥</a:t>
            </a:r>
            <a:r>
              <a:rPr kumimoji="1" sz="1950" b="0" i="0" u="none" strike="noStrike" kern="1200" cap="none" spc="6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1800" b="0" i="0" u="none" strike="noStrike" kern="1200" cap="none" spc="-1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r>
              <a:rPr kumimoji="1" sz="1950" b="0" i="0" u="none" strike="noStrike" kern="1200" cap="none" spc="7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18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63794" y="4261865"/>
            <a:ext cx="353695" cy="427990"/>
          </a:xfrm>
          <a:custGeom>
            <a:avLst/>
            <a:gdLst/>
            <a:ahLst/>
            <a:cxnLst/>
            <a:rect l="l" t="t" r="r" b="b"/>
            <a:pathLst>
              <a:path w="353695" h="427989">
                <a:moveTo>
                  <a:pt x="287095" y="369373"/>
                </a:moveTo>
                <a:lnTo>
                  <a:pt x="264667" y="387730"/>
                </a:lnTo>
                <a:lnTo>
                  <a:pt x="353313" y="427481"/>
                </a:lnTo>
                <a:lnTo>
                  <a:pt x="342697" y="380618"/>
                </a:lnTo>
                <a:lnTo>
                  <a:pt x="296290" y="380618"/>
                </a:lnTo>
                <a:lnTo>
                  <a:pt x="287095" y="369373"/>
                </a:lnTo>
                <a:close/>
              </a:path>
              <a:path w="353695" h="427989">
                <a:moveTo>
                  <a:pt x="309443" y="351081"/>
                </a:moveTo>
                <a:lnTo>
                  <a:pt x="287095" y="369373"/>
                </a:lnTo>
                <a:lnTo>
                  <a:pt x="296290" y="380618"/>
                </a:lnTo>
                <a:lnTo>
                  <a:pt x="318642" y="362330"/>
                </a:lnTo>
                <a:lnTo>
                  <a:pt x="309443" y="351081"/>
                </a:lnTo>
                <a:close/>
              </a:path>
              <a:path w="353695" h="427989">
                <a:moveTo>
                  <a:pt x="331850" y="332739"/>
                </a:moveTo>
                <a:lnTo>
                  <a:pt x="309443" y="351081"/>
                </a:lnTo>
                <a:lnTo>
                  <a:pt x="318642" y="362330"/>
                </a:lnTo>
                <a:lnTo>
                  <a:pt x="296290" y="380618"/>
                </a:lnTo>
                <a:lnTo>
                  <a:pt x="342697" y="380618"/>
                </a:lnTo>
                <a:lnTo>
                  <a:pt x="331850" y="332739"/>
                </a:lnTo>
                <a:close/>
              </a:path>
              <a:path w="353695" h="427989">
                <a:moveTo>
                  <a:pt x="22351" y="0"/>
                </a:moveTo>
                <a:lnTo>
                  <a:pt x="0" y="18287"/>
                </a:lnTo>
                <a:lnTo>
                  <a:pt x="287095" y="369373"/>
                </a:lnTo>
                <a:lnTo>
                  <a:pt x="309443" y="351081"/>
                </a:lnTo>
                <a:lnTo>
                  <a:pt x="2235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5145" y="5063490"/>
            <a:ext cx="1031240" cy="772160"/>
          </a:xfrm>
          <a:custGeom>
            <a:avLst/>
            <a:gdLst/>
            <a:ahLst/>
            <a:cxnLst/>
            <a:rect l="l" t="t" r="r" b="b"/>
            <a:pathLst>
              <a:path w="1031240" h="772160">
                <a:moveTo>
                  <a:pt x="78331" y="40295"/>
                </a:moveTo>
                <a:lnTo>
                  <a:pt x="61059" y="63536"/>
                </a:lnTo>
                <a:lnTo>
                  <a:pt x="1013459" y="772147"/>
                </a:lnTo>
                <a:lnTo>
                  <a:pt x="1030731" y="748919"/>
                </a:lnTo>
                <a:lnTo>
                  <a:pt x="78331" y="40295"/>
                </a:lnTo>
                <a:close/>
              </a:path>
              <a:path w="1031240" h="772160">
                <a:moveTo>
                  <a:pt x="0" y="0"/>
                </a:moveTo>
                <a:lnTo>
                  <a:pt x="43814" y="86741"/>
                </a:lnTo>
                <a:lnTo>
                  <a:pt x="61059" y="63536"/>
                </a:lnTo>
                <a:lnTo>
                  <a:pt x="49402" y="54864"/>
                </a:lnTo>
                <a:lnTo>
                  <a:pt x="66675" y="31623"/>
                </a:lnTo>
                <a:lnTo>
                  <a:pt x="84777" y="31623"/>
                </a:lnTo>
                <a:lnTo>
                  <a:pt x="95630" y="17018"/>
                </a:lnTo>
                <a:lnTo>
                  <a:pt x="0" y="0"/>
                </a:lnTo>
                <a:close/>
              </a:path>
              <a:path w="1031240" h="772160">
                <a:moveTo>
                  <a:pt x="66675" y="31623"/>
                </a:moveTo>
                <a:lnTo>
                  <a:pt x="49402" y="54864"/>
                </a:lnTo>
                <a:lnTo>
                  <a:pt x="61059" y="63536"/>
                </a:lnTo>
                <a:lnTo>
                  <a:pt x="78331" y="40295"/>
                </a:lnTo>
                <a:lnTo>
                  <a:pt x="66675" y="31623"/>
                </a:lnTo>
                <a:close/>
              </a:path>
              <a:path w="1031240" h="772160">
                <a:moveTo>
                  <a:pt x="84777" y="31623"/>
                </a:moveTo>
                <a:lnTo>
                  <a:pt x="66675" y="31623"/>
                </a:lnTo>
                <a:lnTo>
                  <a:pt x="78331" y="40295"/>
                </a:lnTo>
                <a:lnTo>
                  <a:pt x="84777" y="31623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56550" y="3197098"/>
            <a:ext cx="265430" cy="351155"/>
          </a:xfrm>
          <a:custGeom>
            <a:avLst/>
            <a:gdLst/>
            <a:ahLst/>
            <a:cxnLst/>
            <a:rect l="l" t="t" r="r" b="b"/>
            <a:pathLst>
              <a:path w="265429" h="351154">
                <a:moveTo>
                  <a:pt x="201700" y="289615"/>
                </a:moveTo>
                <a:lnTo>
                  <a:pt x="178434" y="306831"/>
                </a:lnTo>
                <a:lnTo>
                  <a:pt x="265049" y="350774"/>
                </a:lnTo>
                <a:lnTo>
                  <a:pt x="256366" y="301243"/>
                </a:lnTo>
                <a:lnTo>
                  <a:pt x="210311" y="301243"/>
                </a:lnTo>
                <a:lnTo>
                  <a:pt x="201700" y="289615"/>
                </a:lnTo>
                <a:close/>
              </a:path>
              <a:path w="265429" h="351154">
                <a:moveTo>
                  <a:pt x="224979" y="272388"/>
                </a:moveTo>
                <a:lnTo>
                  <a:pt x="201700" y="289615"/>
                </a:lnTo>
                <a:lnTo>
                  <a:pt x="210311" y="301243"/>
                </a:lnTo>
                <a:lnTo>
                  <a:pt x="233552" y="283972"/>
                </a:lnTo>
                <a:lnTo>
                  <a:pt x="224979" y="272388"/>
                </a:lnTo>
                <a:close/>
              </a:path>
              <a:path w="265429" h="351154">
                <a:moveTo>
                  <a:pt x="248284" y="255142"/>
                </a:moveTo>
                <a:lnTo>
                  <a:pt x="224979" y="272388"/>
                </a:lnTo>
                <a:lnTo>
                  <a:pt x="233552" y="283972"/>
                </a:lnTo>
                <a:lnTo>
                  <a:pt x="210311" y="301243"/>
                </a:lnTo>
                <a:lnTo>
                  <a:pt x="256366" y="301243"/>
                </a:lnTo>
                <a:lnTo>
                  <a:pt x="248284" y="255142"/>
                </a:lnTo>
                <a:close/>
              </a:path>
              <a:path w="265429" h="351154">
                <a:moveTo>
                  <a:pt x="23368" y="0"/>
                </a:moveTo>
                <a:lnTo>
                  <a:pt x="0" y="17272"/>
                </a:lnTo>
                <a:lnTo>
                  <a:pt x="201700" y="289615"/>
                </a:lnTo>
                <a:lnTo>
                  <a:pt x="224979" y="272388"/>
                </a:lnTo>
                <a:lnTo>
                  <a:pt x="2336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84107" y="4125467"/>
            <a:ext cx="878205" cy="379730"/>
          </a:xfrm>
          <a:custGeom>
            <a:avLst/>
            <a:gdLst/>
            <a:ahLst/>
            <a:cxnLst/>
            <a:rect l="l" t="t" r="r" b="b"/>
            <a:pathLst>
              <a:path w="878204" h="379729">
                <a:moveTo>
                  <a:pt x="0" y="379475"/>
                </a:moveTo>
                <a:lnTo>
                  <a:pt x="877824" y="379475"/>
                </a:lnTo>
                <a:lnTo>
                  <a:pt x="877824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224F7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4107" y="4199382"/>
            <a:ext cx="878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front</a:t>
            </a:r>
            <a:r>
              <a:rPr kumimoji="1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tire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16296" y="5381244"/>
            <a:ext cx="878205" cy="379730"/>
          </a:xfrm>
          <a:custGeom>
            <a:avLst/>
            <a:gdLst/>
            <a:ahLst/>
            <a:cxnLst/>
            <a:rect l="l" t="t" r="r" b="b"/>
            <a:pathLst>
              <a:path w="878204" h="379729">
                <a:moveTo>
                  <a:pt x="0" y="379475"/>
                </a:moveTo>
                <a:lnTo>
                  <a:pt x="877824" y="379475"/>
                </a:lnTo>
                <a:lnTo>
                  <a:pt x="877824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224F7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77732" y="3534283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9" y="0"/>
                </a:moveTo>
                <a:lnTo>
                  <a:pt x="0" y="504189"/>
                </a:lnTo>
                <a:lnTo>
                  <a:pt x="168021" y="593851"/>
                </a:lnTo>
                <a:lnTo>
                  <a:pt x="437007" y="89534"/>
                </a:lnTo>
                <a:lnTo>
                  <a:pt x="268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77732" y="3534283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189"/>
                </a:moveTo>
                <a:lnTo>
                  <a:pt x="268859" y="0"/>
                </a:lnTo>
                <a:lnTo>
                  <a:pt x="437007" y="89534"/>
                </a:lnTo>
                <a:lnTo>
                  <a:pt x="168021" y="593851"/>
                </a:lnTo>
                <a:lnTo>
                  <a:pt x="0" y="504189"/>
                </a:lnTo>
              </a:path>
            </a:pathLst>
          </a:custGeom>
          <a:ln w="25400">
            <a:solidFill>
              <a:srgbClr val="04040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04534" y="4815713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19" y="0"/>
                </a:moveTo>
                <a:lnTo>
                  <a:pt x="0" y="246380"/>
                </a:lnTo>
                <a:lnTo>
                  <a:pt x="82168" y="418338"/>
                </a:lnTo>
                <a:lnTo>
                  <a:pt x="597788" y="171957"/>
                </a:lnTo>
                <a:lnTo>
                  <a:pt x="51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4534" y="4815713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380"/>
                </a:moveTo>
                <a:lnTo>
                  <a:pt x="515619" y="0"/>
                </a:lnTo>
                <a:lnTo>
                  <a:pt x="597788" y="171957"/>
                </a:lnTo>
                <a:lnTo>
                  <a:pt x="82168" y="418338"/>
                </a:lnTo>
                <a:lnTo>
                  <a:pt x="0" y="246380"/>
                </a:lnTo>
                <a:close/>
              </a:path>
            </a:pathLst>
          </a:custGeom>
          <a:ln w="25400">
            <a:solidFill>
              <a:srgbClr val="04040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64579" y="3800855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40"/>
                </a:moveTo>
                <a:lnTo>
                  <a:pt x="2392045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28184" y="5919012"/>
            <a:ext cx="134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38373" y="4045077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02305" y="5834888"/>
            <a:ext cx="22415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1" sz="1350" b="0" i="1" u="none" strike="noStrike" kern="1200" cap="none" spc="0" normalizeH="0" baseline="-21604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</a:t>
            </a:r>
            <a:endParaRPr kumimoji="1" sz="1350" b="0" i="0" u="none" strike="noStrike" kern="1200" cap="none" spc="0" normalizeH="0" baseline="-21604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67728" y="4747259"/>
            <a:ext cx="586740" cy="396240"/>
          </a:xfrm>
          <a:custGeom>
            <a:avLst/>
            <a:gdLst/>
            <a:ahLst/>
            <a:cxnLst/>
            <a:rect l="l" t="t" r="r" b="b"/>
            <a:pathLst>
              <a:path w="586740" h="396239">
                <a:moveTo>
                  <a:pt x="0" y="396239"/>
                </a:moveTo>
                <a:lnTo>
                  <a:pt x="586740" y="396239"/>
                </a:lnTo>
                <a:lnTo>
                  <a:pt x="58674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224F7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67728" y="4747259"/>
            <a:ext cx="586740" cy="396240"/>
          </a:xfrm>
          <a:custGeom>
            <a:avLst/>
            <a:gdLst/>
            <a:ahLst/>
            <a:cxnLst/>
            <a:rect l="l" t="t" r="r" b="b"/>
            <a:pathLst>
              <a:path w="586740" h="396239">
                <a:moveTo>
                  <a:pt x="0" y="396239"/>
                </a:moveTo>
                <a:lnTo>
                  <a:pt x="586740" y="396239"/>
                </a:lnTo>
                <a:lnTo>
                  <a:pt x="58674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16296" y="4821427"/>
            <a:ext cx="195389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cg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3271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rear</a:t>
            </a:r>
            <a:r>
              <a:rPr kumimoji="1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tire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87540" y="4447032"/>
            <a:ext cx="166115" cy="185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72555" y="4945379"/>
            <a:ext cx="167640" cy="185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87929" y="4508880"/>
            <a:ext cx="4091304" cy="1301115"/>
          </a:xfrm>
          <a:custGeom>
            <a:avLst/>
            <a:gdLst/>
            <a:ahLst/>
            <a:cxnLst/>
            <a:rect l="l" t="t" r="r" b="b"/>
            <a:pathLst>
              <a:path w="4091304" h="1301114">
                <a:moveTo>
                  <a:pt x="4015652" y="26911"/>
                </a:moveTo>
                <a:lnTo>
                  <a:pt x="0" y="1281760"/>
                </a:lnTo>
                <a:lnTo>
                  <a:pt x="5841" y="1300670"/>
                </a:lnTo>
                <a:lnTo>
                  <a:pt x="4021567" y="45811"/>
                </a:lnTo>
                <a:lnTo>
                  <a:pt x="4015652" y="26911"/>
                </a:lnTo>
                <a:close/>
              </a:path>
              <a:path w="4091304" h="1301114">
                <a:moveTo>
                  <a:pt x="4081411" y="23114"/>
                </a:moveTo>
                <a:lnTo>
                  <a:pt x="4027804" y="23114"/>
                </a:lnTo>
                <a:lnTo>
                  <a:pt x="4033647" y="42037"/>
                </a:lnTo>
                <a:lnTo>
                  <a:pt x="4021567" y="45811"/>
                </a:lnTo>
                <a:lnTo>
                  <a:pt x="4029964" y="72644"/>
                </a:lnTo>
                <a:lnTo>
                  <a:pt x="4081411" y="23114"/>
                </a:lnTo>
                <a:close/>
              </a:path>
              <a:path w="4091304" h="1301114">
                <a:moveTo>
                  <a:pt x="4027804" y="23114"/>
                </a:moveTo>
                <a:lnTo>
                  <a:pt x="4015652" y="26911"/>
                </a:lnTo>
                <a:lnTo>
                  <a:pt x="4021567" y="45811"/>
                </a:lnTo>
                <a:lnTo>
                  <a:pt x="4033647" y="42037"/>
                </a:lnTo>
                <a:lnTo>
                  <a:pt x="4027804" y="23114"/>
                </a:lnTo>
                <a:close/>
              </a:path>
              <a:path w="4091304" h="1301114">
                <a:moveTo>
                  <a:pt x="4007230" y="0"/>
                </a:moveTo>
                <a:lnTo>
                  <a:pt x="4015652" y="26911"/>
                </a:lnTo>
                <a:lnTo>
                  <a:pt x="4027804" y="23114"/>
                </a:lnTo>
                <a:lnTo>
                  <a:pt x="4081411" y="23114"/>
                </a:lnTo>
                <a:lnTo>
                  <a:pt x="4091304" y="13589"/>
                </a:lnTo>
                <a:lnTo>
                  <a:pt x="4007230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96057" y="5011420"/>
            <a:ext cx="3098165" cy="800100"/>
          </a:xfrm>
          <a:custGeom>
            <a:avLst/>
            <a:gdLst/>
            <a:ahLst/>
            <a:cxnLst/>
            <a:rect l="l" t="t" r="r" b="b"/>
            <a:pathLst>
              <a:path w="3098165" h="800100">
                <a:moveTo>
                  <a:pt x="3021581" y="27329"/>
                </a:moveTo>
                <a:lnTo>
                  <a:pt x="0" y="780872"/>
                </a:lnTo>
                <a:lnTo>
                  <a:pt x="4825" y="800099"/>
                </a:lnTo>
                <a:lnTo>
                  <a:pt x="3026423" y="46629"/>
                </a:lnTo>
                <a:lnTo>
                  <a:pt x="3021581" y="27329"/>
                </a:lnTo>
                <a:close/>
              </a:path>
              <a:path w="3098165" h="800100">
                <a:moveTo>
                  <a:pt x="3091239" y="24256"/>
                </a:moveTo>
                <a:lnTo>
                  <a:pt x="3033903" y="24256"/>
                </a:lnTo>
                <a:lnTo>
                  <a:pt x="3038729" y="43560"/>
                </a:lnTo>
                <a:lnTo>
                  <a:pt x="3026423" y="46629"/>
                </a:lnTo>
                <a:lnTo>
                  <a:pt x="3033268" y="73913"/>
                </a:lnTo>
                <a:lnTo>
                  <a:pt x="3091239" y="24256"/>
                </a:lnTo>
                <a:close/>
              </a:path>
              <a:path w="3098165" h="800100">
                <a:moveTo>
                  <a:pt x="3033903" y="24256"/>
                </a:moveTo>
                <a:lnTo>
                  <a:pt x="3021581" y="27329"/>
                </a:lnTo>
                <a:lnTo>
                  <a:pt x="3026423" y="46629"/>
                </a:lnTo>
                <a:lnTo>
                  <a:pt x="3038729" y="43560"/>
                </a:lnTo>
                <a:lnTo>
                  <a:pt x="3033903" y="24256"/>
                </a:lnTo>
                <a:close/>
              </a:path>
              <a:path w="3098165" h="800100">
                <a:moveTo>
                  <a:pt x="3014726" y="0"/>
                </a:moveTo>
                <a:lnTo>
                  <a:pt x="3021581" y="27329"/>
                </a:lnTo>
                <a:lnTo>
                  <a:pt x="3033903" y="24256"/>
                </a:lnTo>
                <a:lnTo>
                  <a:pt x="3091239" y="24256"/>
                </a:lnTo>
                <a:lnTo>
                  <a:pt x="3097910" y="18541"/>
                </a:lnTo>
                <a:lnTo>
                  <a:pt x="3014726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20100" y="3729228"/>
            <a:ext cx="166116" cy="1844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87548" y="3811142"/>
            <a:ext cx="5524500" cy="1992630"/>
          </a:xfrm>
          <a:custGeom>
            <a:avLst/>
            <a:gdLst/>
            <a:ahLst/>
            <a:cxnLst/>
            <a:rect l="l" t="t" r="r" b="b"/>
            <a:pathLst>
              <a:path w="5524500" h="1992629">
                <a:moveTo>
                  <a:pt x="5449054" y="26620"/>
                </a:moveTo>
                <a:lnTo>
                  <a:pt x="0" y="1973681"/>
                </a:lnTo>
                <a:lnTo>
                  <a:pt x="6603" y="1992337"/>
                </a:lnTo>
                <a:lnTo>
                  <a:pt x="5455720" y="45267"/>
                </a:lnTo>
                <a:lnTo>
                  <a:pt x="5449054" y="26620"/>
                </a:lnTo>
                <a:close/>
              </a:path>
              <a:path w="5524500" h="1992629">
                <a:moveTo>
                  <a:pt x="5512552" y="22351"/>
                </a:moveTo>
                <a:lnTo>
                  <a:pt x="5461000" y="22351"/>
                </a:lnTo>
                <a:lnTo>
                  <a:pt x="5467604" y="41020"/>
                </a:lnTo>
                <a:lnTo>
                  <a:pt x="5455720" y="45267"/>
                </a:lnTo>
                <a:lnTo>
                  <a:pt x="5465191" y="71754"/>
                </a:lnTo>
                <a:lnTo>
                  <a:pt x="5512552" y="22351"/>
                </a:lnTo>
                <a:close/>
              </a:path>
              <a:path w="5524500" h="1992629">
                <a:moveTo>
                  <a:pt x="5461000" y="22351"/>
                </a:moveTo>
                <a:lnTo>
                  <a:pt x="5449054" y="26620"/>
                </a:lnTo>
                <a:lnTo>
                  <a:pt x="5455720" y="45267"/>
                </a:lnTo>
                <a:lnTo>
                  <a:pt x="5467604" y="41020"/>
                </a:lnTo>
                <a:lnTo>
                  <a:pt x="5461000" y="22351"/>
                </a:lnTo>
                <a:close/>
              </a:path>
              <a:path w="5524500" h="1992629">
                <a:moveTo>
                  <a:pt x="5439536" y="0"/>
                </a:moveTo>
                <a:lnTo>
                  <a:pt x="5449054" y="26620"/>
                </a:lnTo>
                <a:lnTo>
                  <a:pt x="5461000" y="22351"/>
                </a:lnTo>
                <a:lnTo>
                  <a:pt x="5512552" y="22351"/>
                </a:lnTo>
                <a:lnTo>
                  <a:pt x="5524119" y="10286"/>
                </a:lnTo>
                <a:lnTo>
                  <a:pt x="5439536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75610" y="5745797"/>
            <a:ext cx="1767839" cy="114300"/>
          </a:xfrm>
          <a:custGeom>
            <a:avLst/>
            <a:gdLst/>
            <a:ahLst/>
            <a:cxnLst/>
            <a:rect l="l" t="t" r="r" b="b"/>
            <a:pathLst>
              <a:path w="1767839" h="114300">
                <a:moveTo>
                  <a:pt x="1730021" y="38049"/>
                </a:moveTo>
                <a:lnTo>
                  <a:pt x="1672589" y="38049"/>
                </a:lnTo>
                <a:lnTo>
                  <a:pt x="1672589" y="76149"/>
                </a:lnTo>
                <a:lnTo>
                  <a:pt x="1653582" y="76202"/>
                </a:lnTo>
                <a:lnTo>
                  <a:pt x="1653666" y="114299"/>
                </a:lnTo>
                <a:lnTo>
                  <a:pt x="1767839" y="56832"/>
                </a:lnTo>
                <a:lnTo>
                  <a:pt x="1730021" y="38049"/>
                </a:lnTo>
                <a:close/>
              </a:path>
              <a:path w="1767839" h="114300">
                <a:moveTo>
                  <a:pt x="1653497" y="38102"/>
                </a:moveTo>
                <a:lnTo>
                  <a:pt x="0" y="42710"/>
                </a:lnTo>
                <a:lnTo>
                  <a:pt x="0" y="80810"/>
                </a:lnTo>
                <a:lnTo>
                  <a:pt x="1653582" y="76202"/>
                </a:lnTo>
                <a:lnTo>
                  <a:pt x="1653497" y="38102"/>
                </a:lnTo>
                <a:close/>
              </a:path>
              <a:path w="1767839" h="114300">
                <a:moveTo>
                  <a:pt x="1672589" y="38049"/>
                </a:moveTo>
                <a:lnTo>
                  <a:pt x="1653497" y="38102"/>
                </a:lnTo>
                <a:lnTo>
                  <a:pt x="1653582" y="76202"/>
                </a:lnTo>
                <a:lnTo>
                  <a:pt x="1672589" y="76149"/>
                </a:lnTo>
                <a:lnTo>
                  <a:pt x="1672589" y="38049"/>
                </a:lnTo>
                <a:close/>
              </a:path>
              <a:path w="1767839" h="114300">
                <a:moveTo>
                  <a:pt x="1653413" y="0"/>
                </a:moveTo>
                <a:lnTo>
                  <a:pt x="1653497" y="38102"/>
                </a:lnTo>
                <a:lnTo>
                  <a:pt x="1730021" y="38049"/>
                </a:lnTo>
                <a:lnTo>
                  <a:pt x="1653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38272" y="4181094"/>
            <a:ext cx="114300" cy="1638300"/>
          </a:xfrm>
          <a:custGeom>
            <a:avLst/>
            <a:gdLst/>
            <a:ahLst/>
            <a:cxnLst/>
            <a:rect l="l" t="t" r="r" b="b"/>
            <a:pathLst>
              <a:path w="114300" h="1638300">
                <a:moveTo>
                  <a:pt x="76200" y="95249"/>
                </a:moveTo>
                <a:lnTo>
                  <a:pt x="38100" y="95249"/>
                </a:lnTo>
                <a:lnTo>
                  <a:pt x="38100" y="1638299"/>
                </a:lnTo>
                <a:lnTo>
                  <a:pt x="76200" y="1638299"/>
                </a:lnTo>
                <a:lnTo>
                  <a:pt x="76200" y="95249"/>
                </a:lnTo>
                <a:close/>
              </a:path>
              <a:path w="114300" h="163830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163830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7728438" y="236943"/>
            <a:ext cx="4320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kinematic bicycle model: a classic model that does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surprisingly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well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at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capturing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vehicle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motion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in normal driving conditions. </a:t>
            </a:r>
            <a:endParaRPr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609992" y="3349869"/>
            <a:ext cx="2031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3</a:t>
            </a:r>
            <a:r>
              <a:rPr kumimoji="1" lang="ja-JP" altLang="en-US" dirty="0" smtClean="0">
                <a:solidFill>
                  <a:srgbClr val="FF0000"/>
                </a:solidFill>
              </a:rPr>
              <a:t>点の移動軌跡が違う</a:t>
            </a:r>
            <a:r>
              <a:rPr kumimoji="1" lang="ja-JP" altLang="en-US" dirty="0" smtClean="0"/>
              <a:t>ので、</a:t>
            </a:r>
            <a:r>
              <a:rPr lang="ja-JP" altLang="en-US" dirty="0"/>
              <a:t>数式</a:t>
            </a:r>
            <a:r>
              <a:rPr kumimoji="1" lang="ja-JP" altLang="en-US" dirty="0" smtClean="0"/>
              <a:t>も違うと思う</a:t>
            </a:r>
            <a:endParaRPr kumimoji="1" lang="ja-JP" altLang="en-US" dirty="0"/>
          </a:p>
        </p:txBody>
      </p:sp>
      <p:sp>
        <p:nvSpPr>
          <p:cNvPr id="38" name="角丸四角形 37"/>
          <p:cNvSpPr/>
          <p:nvPr/>
        </p:nvSpPr>
        <p:spPr>
          <a:xfrm>
            <a:off x="3552219" y="1577716"/>
            <a:ext cx="2083650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00404" y="1969642"/>
            <a:ext cx="3037305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7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101600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5841" y="475487"/>
            <a:ext cx="304800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8241" y="475487"/>
            <a:ext cx="6358890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1536827"/>
            <a:ext cx="4312920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192" y="1476958"/>
            <a:ext cx="661035" cy="81724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1966595"/>
            <a:ext cx="5454269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3632" y="3345560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794" y="3368928"/>
            <a:ext cx="2043176" cy="321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3632" y="5098541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2794" y="5121909"/>
            <a:ext cx="2751962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14589" y="4165091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8" y="0"/>
                </a:moveTo>
                <a:lnTo>
                  <a:pt x="0" y="504189"/>
                </a:lnTo>
                <a:lnTo>
                  <a:pt x="168147" y="593851"/>
                </a:lnTo>
                <a:lnTo>
                  <a:pt x="437006" y="89534"/>
                </a:lnTo>
                <a:lnTo>
                  <a:pt x="268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14589" y="4165091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189"/>
                </a:moveTo>
                <a:lnTo>
                  <a:pt x="268858" y="0"/>
                </a:lnTo>
                <a:lnTo>
                  <a:pt x="437006" y="89534"/>
                </a:lnTo>
                <a:lnTo>
                  <a:pt x="168147" y="593851"/>
                </a:lnTo>
                <a:lnTo>
                  <a:pt x="0" y="504189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28690" y="5446521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20" y="0"/>
                </a:moveTo>
                <a:lnTo>
                  <a:pt x="0" y="246430"/>
                </a:lnTo>
                <a:lnTo>
                  <a:pt x="82169" y="418312"/>
                </a:lnTo>
                <a:lnTo>
                  <a:pt x="597788" y="171894"/>
                </a:lnTo>
                <a:lnTo>
                  <a:pt x="515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28690" y="5446521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430"/>
                </a:moveTo>
                <a:lnTo>
                  <a:pt x="515620" y="0"/>
                </a:lnTo>
                <a:lnTo>
                  <a:pt x="597788" y="171894"/>
                </a:lnTo>
                <a:lnTo>
                  <a:pt x="82169" y="418312"/>
                </a:lnTo>
                <a:lnTo>
                  <a:pt x="0" y="246430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88735" y="4431791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27"/>
                </a:moveTo>
                <a:lnTo>
                  <a:pt x="2392044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09788" y="3667505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09" h="817879">
                <a:moveTo>
                  <a:pt x="357975" y="71757"/>
                </a:moveTo>
                <a:lnTo>
                  <a:pt x="0" y="805053"/>
                </a:lnTo>
                <a:lnTo>
                  <a:pt x="25907" y="817753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09" h="817879">
                <a:moveTo>
                  <a:pt x="409603" y="58674"/>
                </a:moveTo>
                <a:lnTo>
                  <a:pt x="364362" y="58674"/>
                </a:lnTo>
                <a:lnTo>
                  <a:pt x="390397" y="71374"/>
                </a:lnTo>
                <a:lnTo>
                  <a:pt x="384000" y="84473"/>
                </a:lnTo>
                <a:lnTo>
                  <a:pt x="409955" y="97155"/>
                </a:lnTo>
                <a:lnTo>
                  <a:pt x="409603" y="58674"/>
                </a:lnTo>
                <a:close/>
              </a:path>
              <a:path w="410209" h="817879">
                <a:moveTo>
                  <a:pt x="364362" y="58674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7" y="71374"/>
                </a:lnTo>
                <a:lnTo>
                  <a:pt x="364362" y="58674"/>
                </a:lnTo>
                <a:close/>
              </a:path>
              <a:path w="410209" h="817879">
                <a:moveTo>
                  <a:pt x="409066" y="0"/>
                </a:moveTo>
                <a:lnTo>
                  <a:pt x="331977" y="59055"/>
                </a:lnTo>
                <a:lnTo>
                  <a:pt x="357975" y="71757"/>
                </a:lnTo>
                <a:lnTo>
                  <a:pt x="364362" y="58674"/>
                </a:lnTo>
                <a:lnTo>
                  <a:pt x="409603" y="58674"/>
                </a:lnTo>
                <a:lnTo>
                  <a:pt x="4090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51697" y="3851909"/>
            <a:ext cx="1082040" cy="610870"/>
          </a:xfrm>
          <a:custGeom>
            <a:avLst/>
            <a:gdLst/>
            <a:ahLst/>
            <a:cxnLst/>
            <a:rect l="l" t="t" r="r" b="b"/>
            <a:pathLst>
              <a:path w="1082040" h="610870">
                <a:moveTo>
                  <a:pt x="0" y="610362"/>
                </a:moveTo>
                <a:lnTo>
                  <a:pt x="1081785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9328" y="5315203"/>
            <a:ext cx="705485" cy="352425"/>
          </a:xfrm>
          <a:custGeom>
            <a:avLst/>
            <a:gdLst/>
            <a:ahLst/>
            <a:cxnLst/>
            <a:rect l="l" t="t" r="r" b="b"/>
            <a:pathLst>
              <a:path w="705484" h="352425">
                <a:moveTo>
                  <a:pt x="620724" y="25969"/>
                </a:moveTo>
                <a:lnTo>
                  <a:pt x="0" y="325920"/>
                </a:lnTo>
                <a:lnTo>
                  <a:pt x="12700" y="351993"/>
                </a:lnTo>
                <a:lnTo>
                  <a:pt x="633353" y="52164"/>
                </a:lnTo>
                <a:lnTo>
                  <a:pt x="620724" y="25969"/>
                </a:lnTo>
                <a:close/>
              </a:path>
              <a:path w="705484" h="352425">
                <a:moveTo>
                  <a:pt x="691039" y="19685"/>
                </a:moveTo>
                <a:lnTo>
                  <a:pt x="633730" y="19685"/>
                </a:lnTo>
                <a:lnTo>
                  <a:pt x="646430" y="45847"/>
                </a:lnTo>
                <a:lnTo>
                  <a:pt x="633353" y="52164"/>
                </a:lnTo>
                <a:lnTo>
                  <a:pt x="645922" y="78232"/>
                </a:lnTo>
                <a:lnTo>
                  <a:pt x="691039" y="19685"/>
                </a:lnTo>
                <a:close/>
              </a:path>
              <a:path w="705484" h="352425">
                <a:moveTo>
                  <a:pt x="633730" y="19685"/>
                </a:moveTo>
                <a:lnTo>
                  <a:pt x="620724" y="25969"/>
                </a:lnTo>
                <a:lnTo>
                  <a:pt x="633353" y="52164"/>
                </a:lnTo>
                <a:lnTo>
                  <a:pt x="646430" y="45847"/>
                </a:lnTo>
                <a:lnTo>
                  <a:pt x="633730" y="19685"/>
                </a:lnTo>
                <a:close/>
              </a:path>
              <a:path w="705484" h="352425">
                <a:moveTo>
                  <a:pt x="608202" y="0"/>
                </a:moveTo>
                <a:lnTo>
                  <a:pt x="620724" y="25969"/>
                </a:lnTo>
                <a:lnTo>
                  <a:pt x="633730" y="19685"/>
                </a:lnTo>
                <a:lnTo>
                  <a:pt x="691039" y="19685"/>
                </a:lnTo>
                <a:lnTo>
                  <a:pt x="705230" y="1270"/>
                </a:lnTo>
                <a:lnTo>
                  <a:pt x="608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71644" y="3012948"/>
            <a:ext cx="175259" cy="190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60035" y="3099816"/>
            <a:ext cx="927100" cy="2469515"/>
          </a:xfrm>
          <a:custGeom>
            <a:avLst/>
            <a:gdLst/>
            <a:ahLst/>
            <a:cxnLst/>
            <a:rect l="l" t="t" r="r" b="b"/>
            <a:pathLst>
              <a:path w="927100" h="2469515">
                <a:moveTo>
                  <a:pt x="927100" y="2469515"/>
                </a:moveTo>
                <a:lnTo>
                  <a:pt x="0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60035" y="3107435"/>
            <a:ext cx="3289935" cy="1316990"/>
          </a:xfrm>
          <a:custGeom>
            <a:avLst/>
            <a:gdLst/>
            <a:ahLst/>
            <a:cxnLst/>
            <a:rect l="l" t="t" r="r" b="b"/>
            <a:pathLst>
              <a:path w="3289934" h="1316989">
                <a:moveTo>
                  <a:pt x="3289681" y="1316863"/>
                </a:moveTo>
                <a:lnTo>
                  <a:pt x="0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08296" y="2799333"/>
            <a:ext cx="332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08901" y="5036311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47126" y="3610736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66815" y="5010150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35416" y="3825366"/>
            <a:ext cx="162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11673" y="3183382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23966" y="3651981"/>
            <a:ext cx="412115" cy="434975"/>
          </a:xfrm>
          <a:custGeom>
            <a:avLst/>
            <a:gdLst/>
            <a:ahLst/>
            <a:cxnLst/>
            <a:rect l="l" t="t" r="r" b="b"/>
            <a:pathLst>
              <a:path w="412114" h="434975">
                <a:moveTo>
                  <a:pt x="5968" y="399414"/>
                </a:moveTo>
                <a:lnTo>
                  <a:pt x="42417" y="428370"/>
                </a:lnTo>
                <a:lnTo>
                  <a:pt x="88264" y="434467"/>
                </a:lnTo>
                <a:lnTo>
                  <a:pt x="104012" y="434086"/>
                </a:lnTo>
                <a:lnTo>
                  <a:pt x="120014" y="432307"/>
                </a:lnTo>
                <a:lnTo>
                  <a:pt x="135889" y="429387"/>
                </a:lnTo>
                <a:lnTo>
                  <a:pt x="152018" y="425323"/>
                </a:lnTo>
                <a:lnTo>
                  <a:pt x="162947" y="421767"/>
                </a:lnTo>
                <a:lnTo>
                  <a:pt x="87884" y="421767"/>
                </a:lnTo>
                <a:lnTo>
                  <a:pt x="73405" y="421005"/>
                </a:lnTo>
                <a:lnTo>
                  <a:pt x="59054" y="419100"/>
                </a:lnTo>
                <a:lnTo>
                  <a:pt x="45212" y="415925"/>
                </a:lnTo>
                <a:lnTo>
                  <a:pt x="31623" y="411606"/>
                </a:lnTo>
                <a:lnTo>
                  <a:pt x="18541" y="406145"/>
                </a:lnTo>
                <a:lnTo>
                  <a:pt x="5968" y="399414"/>
                </a:lnTo>
                <a:close/>
              </a:path>
              <a:path w="412114" h="434975">
                <a:moveTo>
                  <a:pt x="383243" y="93599"/>
                </a:moveTo>
                <a:lnTo>
                  <a:pt x="370586" y="93599"/>
                </a:lnTo>
                <a:lnTo>
                  <a:pt x="370586" y="94614"/>
                </a:lnTo>
                <a:lnTo>
                  <a:pt x="367664" y="143382"/>
                </a:lnTo>
                <a:lnTo>
                  <a:pt x="356488" y="193167"/>
                </a:lnTo>
                <a:lnTo>
                  <a:pt x="337438" y="241807"/>
                </a:lnTo>
                <a:lnTo>
                  <a:pt x="311023" y="287908"/>
                </a:lnTo>
                <a:lnTo>
                  <a:pt x="277622" y="329819"/>
                </a:lnTo>
                <a:lnTo>
                  <a:pt x="237871" y="366394"/>
                </a:lnTo>
                <a:lnTo>
                  <a:pt x="193548" y="394969"/>
                </a:lnTo>
                <a:lnTo>
                  <a:pt x="147954" y="413385"/>
                </a:lnTo>
                <a:lnTo>
                  <a:pt x="102615" y="421386"/>
                </a:lnTo>
                <a:lnTo>
                  <a:pt x="87884" y="421767"/>
                </a:lnTo>
                <a:lnTo>
                  <a:pt x="162947" y="421767"/>
                </a:lnTo>
                <a:lnTo>
                  <a:pt x="199771" y="406019"/>
                </a:lnTo>
                <a:lnTo>
                  <a:pt x="246125" y="376047"/>
                </a:lnTo>
                <a:lnTo>
                  <a:pt x="287274" y="338200"/>
                </a:lnTo>
                <a:lnTo>
                  <a:pt x="321817" y="294639"/>
                </a:lnTo>
                <a:lnTo>
                  <a:pt x="349123" y="246761"/>
                </a:lnTo>
                <a:lnTo>
                  <a:pt x="368680" y="196342"/>
                </a:lnTo>
                <a:lnTo>
                  <a:pt x="380238" y="144652"/>
                </a:lnTo>
                <a:lnTo>
                  <a:pt x="383147" y="94614"/>
                </a:lnTo>
                <a:lnTo>
                  <a:pt x="383243" y="93599"/>
                </a:lnTo>
                <a:close/>
              </a:path>
              <a:path w="412114" h="434975">
                <a:moveTo>
                  <a:pt x="370571" y="94521"/>
                </a:moveTo>
                <a:close/>
              </a:path>
              <a:path w="412114" h="434975">
                <a:moveTo>
                  <a:pt x="380116" y="72375"/>
                </a:moveTo>
                <a:lnTo>
                  <a:pt x="367757" y="75705"/>
                </a:lnTo>
                <a:lnTo>
                  <a:pt x="370571" y="94521"/>
                </a:lnTo>
                <a:lnTo>
                  <a:pt x="370586" y="93599"/>
                </a:lnTo>
                <a:lnTo>
                  <a:pt x="383243" y="93599"/>
                </a:lnTo>
                <a:lnTo>
                  <a:pt x="383159" y="92710"/>
                </a:lnTo>
                <a:lnTo>
                  <a:pt x="380116" y="72375"/>
                </a:lnTo>
                <a:close/>
              </a:path>
              <a:path w="412114" h="434975">
                <a:moveTo>
                  <a:pt x="355600" y="0"/>
                </a:moveTo>
                <a:lnTo>
                  <a:pt x="338582" y="83566"/>
                </a:lnTo>
                <a:lnTo>
                  <a:pt x="367757" y="75705"/>
                </a:lnTo>
                <a:lnTo>
                  <a:pt x="365760" y="62356"/>
                </a:lnTo>
                <a:lnTo>
                  <a:pt x="378333" y="60451"/>
                </a:lnTo>
                <a:lnTo>
                  <a:pt x="409187" y="60451"/>
                </a:lnTo>
                <a:lnTo>
                  <a:pt x="355600" y="0"/>
                </a:lnTo>
                <a:close/>
              </a:path>
              <a:path w="412114" h="434975">
                <a:moveTo>
                  <a:pt x="378333" y="60451"/>
                </a:moveTo>
                <a:lnTo>
                  <a:pt x="365760" y="62356"/>
                </a:lnTo>
                <a:lnTo>
                  <a:pt x="367757" y="75705"/>
                </a:lnTo>
                <a:lnTo>
                  <a:pt x="380116" y="72375"/>
                </a:lnTo>
                <a:lnTo>
                  <a:pt x="378333" y="60451"/>
                </a:lnTo>
                <a:close/>
              </a:path>
              <a:path w="412114" h="434975">
                <a:moveTo>
                  <a:pt x="409187" y="60451"/>
                </a:moveTo>
                <a:lnTo>
                  <a:pt x="378333" y="60451"/>
                </a:lnTo>
                <a:lnTo>
                  <a:pt x="380116" y="72375"/>
                </a:lnTo>
                <a:lnTo>
                  <a:pt x="412114" y="63754"/>
                </a:lnTo>
                <a:lnTo>
                  <a:pt x="409187" y="60451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6770" y="3618452"/>
            <a:ext cx="2101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</a:p>
        </p:txBody>
      </p:sp>
      <p:sp>
        <p:nvSpPr>
          <p:cNvPr id="32" name="object 32"/>
          <p:cNvSpPr/>
          <p:nvPr/>
        </p:nvSpPr>
        <p:spPr>
          <a:xfrm>
            <a:off x="3341115" y="2906648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>
                <a:moveTo>
                  <a:pt x="0" y="0"/>
                </a:moveTo>
                <a:lnTo>
                  <a:pt x="202691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02484" y="2675890"/>
            <a:ext cx="192227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    </a:t>
            </a:r>
            <a:r>
              <a:rPr lang="en-US" sz="240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lang="en-US" sz="2400" dirty="0" smtClean="0">
                <a:solidFill>
                  <a:srgbClr val="001F5F"/>
                </a:solidFill>
                <a:latin typeface="Cambria Math"/>
                <a:cs typeface="Cambria Math"/>
              </a:rPr>
              <a:t>  </a:t>
            </a:r>
            <a:r>
              <a:rPr kumimoji="1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𝜔 </a:t>
            </a:r>
            <a:r>
              <a:rPr kumimoji="1" sz="2400" b="0" i="0" u="none" strike="noStrike" kern="1200" cap="none" spc="-7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 </a:t>
            </a:r>
            <a:r>
              <a:rPr kumimoji="1" sz="3600" b="0" i="0" u="none" strike="noStrike" kern="1200" cap="none" spc="0" normalizeH="0" baseline="41666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3600" b="0" i="0" u="none" strike="noStrike" kern="1200" cap="none" spc="0" normalizeH="0" baseline="41666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28796" y="2880105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08451" y="4129785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>
                <a:moveTo>
                  <a:pt x="0" y="0"/>
                </a:moveTo>
                <a:lnTo>
                  <a:pt x="202691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50542" y="3669029"/>
            <a:ext cx="1265555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5055" marR="0" lvl="0" indent="0" algn="l" defTabSz="914400" rtl="0" eaLnBrk="1" fontAlgn="auto" latinLnBrk="0" hangingPunct="1">
              <a:lnSpc>
                <a:spcPts val="234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1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 𝛿</a:t>
            </a:r>
            <a:r>
              <a:rPr kumimoji="1" sz="2400" b="0" i="0" u="none" strike="noStrike" kern="1200" cap="none" spc="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057910" marR="0" lvl="0" indent="0" algn="l" defTabSz="914400" rtl="0" eaLnBrk="1" fontAlgn="auto" latinLnBrk="0" hangingPunct="1">
              <a:lnSpc>
                <a:spcPts val="2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82010" y="5871489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>
                <a:moveTo>
                  <a:pt x="0" y="0"/>
                </a:moveTo>
                <a:lnTo>
                  <a:pt x="202692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480942" y="5871489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252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30426" y="5342635"/>
            <a:ext cx="2764155" cy="8940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3600" b="0" i="0" u="none" strike="noStrike" kern="1200" cap="none" spc="0" normalizeH="0" baseline="-41666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     </a:t>
            </a:r>
            <a:r>
              <a:rPr kumimoji="1" sz="3600" b="0" i="0" u="none" strike="noStrike" kern="1200" cap="none" spc="0" normalizeH="0" baseline="-41666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3600" b="0" i="0" u="none" strike="noStrike" kern="1200" cap="none" spc="0" normalizeH="0" baseline="-41666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 =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 </a:t>
            </a:r>
            <a:r>
              <a:rPr kumimoji="1" sz="3600" b="0" i="0" u="none" strike="noStrike" kern="1200" cap="none" spc="0" normalizeH="0" baseline="-41666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 </a:t>
            </a:r>
            <a:r>
              <a:rPr kumimoji="1" sz="2400" b="0" i="0" u="none" strike="noStrike" kern="1200" cap="none" spc="-11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 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51585" marR="0" lvl="0" indent="0" algn="l" defTabSz="914400" rtl="0" eaLnBrk="1" fontAlgn="auto" latinLnBrk="0" hangingPunct="1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02815" algn="l"/>
              </a:tabLst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	𝐿</a:t>
            </a:r>
            <a:endParaRPr kumimoji="1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22742" y="4431029"/>
            <a:ext cx="1717039" cy="44450"/>
          </a:xfrm>
          <a:custGeom>
            <a:avLst/>
            <a:gdLst/>
            <a:ahLst/>
            <a:cxnLst/>
            <a:rect l="l" t="t" r="r" b="b"/>
            <a:pathLst>
              <a:path w="1717040" h="44450">
                <a:moveTo>
                  <a:pt x="0" y="44196"/>
                </a:moveTo>
                <a:lnTo>
                  <a:pt x="1716785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01176" y="4097527"/>
            <a:ext cx="168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92642" y="4195698"/>
            <a:ext cx="184785" cy="259079"/>
          </a:xfrm>
          <a:custGeom>
            <a:avLst/>
            <a:gdLst/>
            <a:ahLst/>
            <a:cxnLst/>
            <a:rect l="l" t="t" r="r" b="b"/>
            <a:pathLst>
              <a:path w="184784" h="259079">
                <a:moveTo>
                  <a:pt x="68081" y="34852"/>
                </a:moveTo>
                <a:lnTo>
                  <a:pt x="61465" y="45675"/>
                </a:lnTo>
                <a:lnTo>
                  <a:pt x="68833" y="50673"/>
                </a:lnTo>
                <a:lnTo>
                  <a:pt x="83692" y="64007"/>
                </a:lnTo>
                <a:lnTo>
                  <a:pt x="110871" y="93852"/>
                </a:lnTo>
                <a:lnTo>
                  <a:pt x="133476" y="126618"/>
                </a:lnTo>
                <a:lnTo>
                  <a:pt x="151256" y="161925"/>
                </a:lnTo>
                <a:lnTo>
                  <a:pt x="163702" y="199389"/>
                </a:lnTo>
                <a:lnTo>
                  <a:pt x="170687" y="238506"/>
                </a:lnTo>
                <a:lnTo>
                  <a:pt x="172084" y="258571"/>
                </a:lnTo>
                <a:lnTo>
                  <a:pt x="184784" y="257682"/>
                </a:lnTo>
                <a:lnTo>
                  <a:pt x="180339" y="216026"/>
                </a:lnTo>
                <a:lnTo>
                  <a:pt x="170052" y="175894"/>
                </a:lnTo>
                <a:lnTo>
                  <a:pt x="154177" y="137921"/>
                </a:lnTo>
                <a:lnTo>
                  <a:pt x="132968" y="102234"/>
                </a:lnTo>
                <a:lnTo>
                  <a:pt x="106933" y="69595"/>
                </a:lnTo>
                <a:lnTo>
                  <a:pt x="75946" y="40131"/>
                </a:lnTo>
                <a:lnTo>
                  <a:pt x="68081" y="34852"/>
                </a:lnTo>
                <a:close/>
              </a:path>
              <a:path w="184784" h="259079">
                <a:moveTo>
                  <a:pt x="0" y="0"/>
                </a:moveTo>
                <a:lnTo>
                  <a:pt x="45211" y="72262"/>
                </a:lnTo>
                <a:lnTo>
                  <a:pt x="61465" y="45675"/>
                </a:lnTo>
                <a:lnTo>
                  <a:pt x="50673" y="38353"/>
                </a:lnTo>
                <a:lnTo>
                  <a:pt x="57784" y="27939"/>
                </a:lnTo>
                <a:lnTo>
                  <a:pt x="72307" y="27939"/>
                </a:lnTo>
                <a:lnTo>
                  <a:pt x="84962" y="7238"/>
                </a:lnTo>
                <a:lnTo>
                  <a:pt x="0" y="0"/>
                </a:lnTo>
                <a:close/>
              </a:path>
              <a:path w="184784" h="259079">
                <a:moveTo>
                  <a:pt x="57784" y="27939"/>
                </a:moveTo>
                <a:lnTo>
                  <a:pt x="50673" y="38353"/>
                </a:lnTo>
                <a:lnTo>
                  <a:pt x="61465" y="45675"/>
                </a:lnTo>
                <a:lnTo>
                  <a:pt x="68081" y="34852"/>
                </a:lnTo>
                <a:lnTo>
                  <a:pt x="57784" y="27939"/>
                </a:lnTo>
                <a:close/>
              </a:path>
              <a:path w="184784" h="259079">
                <a:moveTo>
                  <a:pt x="72307" y="27939"/>
                </a:moveTo>
                <a:lnTo>
                  <a:pt x="57784" y="27939"/>
                </a:lnTo>
                <a:lnTo>
                  <a:pt x="68081" y="34852"/>
                </a:lnTo>
                <a:lnTo>
                  <a:pt x="72307" y="2793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36335" y="5558028"/>
            <a:ext cx="166115" cy="1859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/>
              <p:cNvSpPr/>
              <p:nvPr/>
            </p:nvSpPr>
            <p:spPr>
              <a:xfrm>
                <a:off x="2105658" y="2707824"/>
                <a:ext cx="719107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𝜃</m:t>
                          </m:r>
                        </m:e>
                      </m:acc>
                      <m:r>
                        <a:rPr lang="am-ET" altLang="ja-JP" sz="3200" i="1" spc="-135" baseline="11904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	</m:t>
                      </m:r>
                      <m:r>
                        <a:rPr lang="am-ET" altLang="ja-JP" i="1" spc="-5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am-ET" altLang="ja-JP" i="1" spc="15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4" name="正方形/長方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8" y="2707824"/>
                <a:ext cx="719107" cy="3821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正方形/長方形 44"/>
              <p:cNvSpPr/>
              <p:nvPr/>
            </p:nvSpPr>
            <p:spPr>
              <a:xfrm>
                <a:off x="1674108" y="5497287"/>
                <a:ext cx="55213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𝜃</m:t>
                          </m:r>
                        </m:e>
                      </m:acc>
                      <m:r>
                        <a:rPr lang="am-ET" altLang="ja-JP" sz="3200" i="1" spc="-135" baseline="11904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	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5" name="正方形/長方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08" y="5497287"/>
                <a:ext cx="552138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24"/>
              <p:cNvSpPr txBox="1"/>
              <p:nvPr/>
            </p:nvSpPr>
            <p:spPr>
              <a:xfrm>
                <a:off x="4143002" y="4414440"/>
                <a:ext cx="1482082" cy="58984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u="none" strike="noStrike" kern="1200" cap="none" spc="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𝑅</m:t>
                      </m:r>
                      <m:r>
                        <a:rPr kumimoji="1" lang="en-US" altLang="ja-JP" sz="2000" b="0" i="1" u="none" strike="noStrike" kern="1200" cap="none" spc="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𝑡𝑎𝑛</m:t>
                          </m:r>
                          <m: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46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02" y="4414440"/>
                <a:ext cx="1482082" cy="5898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正方形/長方形 46"/>
          <p:cNvSpPr/>
          <p:nvPr/>
        </p:nvSpPr>
        <p:spPr>
          <a:xfrm>
            <a:off x="7875522" y="168781"/>
            <a:ext cx="43164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Robot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model</a:t>
            </a:r>
            <a:r>
              <a:rPr lang="ja-JP" altLang="en-US" dirty="0">
                <a:solidFill>
                  <a:srgbClr val="FF0000"/>
                </a:solidFill>
                <a:latin typeface="ZNLHWS+HelveticaNeue"/>
              </a:rPr>
              <a:t>の上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、更に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steering angle for the front wheel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を定義する（</a:t>
            </a:r>
            <a:r>
              <a:rPr lang="el-GR" altLang="ja-JP" dirty="0">
                <a:solidFill>
                  <a:srgbClr val="FF0000"/>
                </a:solidFill>
                <a:latin typeface="PPXMQA+HelveticaNeue"/>
              </a:rPr>
              <a:t>δ</a:t>
            </a:r>
            <a:r>
              <a:rPr lang="ja-JP" altLang="el-GR" dirty="0">
                <a:solidFill>
                  <a:srgbClr val="000000"/>
                </a:solidFill>
                <a:latin typeface="PPXMQA+HelveticaNeue"/>
              </a:rPr>
              <a:t>） </a:t>
            </a:r>
            <a:endParaRPr lang="en-US" altLang="ja-JP" dirty="0" smtClean="0">
              <a:solidFill>
                <a:srgbClr val="000000"/>
              </a:solidFill>
              <a:latin typeface="PPXMQA+HelveticaNeue"/>
            </a:endParaRPr>
          </a:p>
          <a:p>
            <a:pPr marL="800100" lvl="1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measured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relative to the forward direction of the bicycle 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no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slip condition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: wheel cannot move laterally or slip longitudinally </a:t>
            </a:r>
            <a:endParaRPr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539654" y="2426677"/>
            <a:ext cx="2154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自分の理解：</a:t>
            </a:r>
            <a:endParaRPr lang="en-US" altLang="ja-JP" dirty="0" smtClean="0"/>
          </a:p>
          <a:p>
            <a:r>
              <a:rPr lang="ja-JP" altLang="en-US" dirty="0" smtClean="0"/>
              <a:t>この図から考えると、前輪中心と後輪中心の</a:t>
            </a:r>
            <a:r>
              <a:rPr lang="en-US" altLang="ja-JP" dirty="0" smtClean="0">
                <a:solidFill>
                  <a:srgbClr val="FF0000"/>
                </a:solidFill>
              </a:rPr>
              <a:t>ω</a:t>
            </a:r>
            <a:r>
              <a:rPr lang="ja-JP" altLang="en-US" dirty="0" smtClean="0">
                <a:solidFill>
                  <a:srgbClr val="FF0000"/>
                </a:solidFill>
              </a:rPr>
              <a:t>が同じ</a:t>
            </a:r>
            <a:r>
              <a:rPr lang="ja-JP" altLang="en-US" dirty="0" smtClean="0"/>
              <a:t>で、速度大きさが違うと見える。</a:t>
            </a:r>
            <a:endParaRPr lang="en-US" altLang="ja-JP" dirty="0" smtClean="0"/>
          </a:p>
          <a:p>
            <a:r>
              <a:rPr kumimoji="1" lang="ja-JP" altLang="en-US" dirty="0" smtClean="0"/>
              <a:t>前後輪の半径</a:t>
            </a:r>
            <a:r>
              <a:rPr kumimoji="1" lang="ja-JP" altLang="en-US" dirty="0" smtClean="0"/>
              <a:t>が</a:t>
            </a:r>
            <a:r>
              <a:rPr kumimoji="1" lang="ja-JP" altLang="en-US" dirty="0" smtClean="0">
                <a:solidFill>
                  <a:srgbClr val="FF0000"/>
                </a:solidFill>
              </a:rPr>
              <a:t>長い</a:t>
            </a:r>
            <a:r>
              <a:rPr kumimoji="1" lang="ja-JP" altLang="en-US" dirty="0" smtClean="0"/>
              <a:t>（操舵角が小さい時）</a:t>
            </a:r>
            <a:r>
              <a:rPr kumimoji="1" lang="ja-JP" altLang="en-US" dirty="0" smtClean="0"/>
              <a:t>場合、前後輪の速度もほぼ同じでしょう。</a:t>
            </a:r>
            <a:endParaRPr kumimoji="1" lang="en-US" altLang="ja-JP" dirty="0" smtClean="0"/>
          </a:p>
          <a:p>
            <a:r>
              <a:rPr lang="en-US" altLang="ja-JP" dirty="0"/>
              <a:t>δ</a:t>
            </a:r>
            <a:r>
              <a:rPr lang="ja-JP" altLang="en-US" dirty="0" smtClean="0"/>
              <a:t>が</a:t>
            </a:r>
            <a:r>
              <a:rPr lang="en-US" altLang="ja-JP" dirty="0" smtClean="0"/>
              <a:t>0</a:t>
            </a:r>
            <a:r>
              <a:rPr lang="ja-JP" altLang="en-US" dirty="0" smtClean="0"/>
              <a:t>の場合、半径が無限大、前後輪の速度が一緒。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770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8050" y="3170682"/>
            <a:ext cx="1082040" cy="610870"/>
          </a:xfrm>
          <a:custGeom>
            <a:avLst/>
            <a:gdLst/>
            <a:ahLst/>
            <a:cxnLst/>
            <a:rect l="l" t="t" r="r" b="b"/>
            <a:pathLst>
              <a:path w="1082040" h="610870">
                <a:moveTo>
                  <a:pt x="0" y="610361"/>
                </a:moveTo>
                <a:lnTo>
                  <a:pt x="1081785" y="0"/>
                </a:lnTo>
              </a:path>
            </a:pathLst>
          </a:custGeom>
          <a:ln w="19811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30618" y="3749802"/>
            <a:ext cx="1717039" cy="44450"/>
          </a:xfrm>
          <a:custGeom>
            <a:avLst/>
            <a:gdLst/>
            <a:ahLst/>
            <a:cxnLst/>
            <a:rect l="l" t="t" r="r" b="b"/>
            <a:pathLst>
              <a:path w="1717040" h="44450">
                <a:moveTo>
                  <a:pt x="0" y="44196"/>
                </a:moveTo>
                <a:lnTo>
                  <a:pt x="1716785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08417" y="3415741"/>
            <a:ext cx="1689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98993" y="3514471"/>
            <a:ext cx="184785" cy="259079"/>
          </a:xfrm>
          <a:custGeom>
            <a:avLst/>
            <a:gdLst/>
            <a:ahLst/>
            <a:cxnLst/>
            <a:rect l="l" t="t" r="r" b="b"/>
            <a:pathLst>
              <a:path w="184784" h="259079">
                <a:moveTo>
                  <a:pt x="68081" y="34852"/>
                </a:moveTo>
                <a:lnTo>
                  <a:pt x="61465" y="45675"/>
                </a:lnTo>
                <a:lnTo>
                  <a:pt x="68833" y="50673"/>
                </a:lnTo>
                <a:lnTo>
                  <a:pt x="83692" y="64007"/>
                </a:lnTo>
                <a:lnTo>
                  <a:pt x="110871" y="93852"/>
                </a:lnTo>
                <a:lnTo>
                  <a:pt x="133476" y="126618"/>
                </a:lnTo>
                <a:lnTo>
                  <a:pt x="151256" y="161924"/>
                </a:lnTo>
                <a:lnTo>
                  <a:pt x="163702" y="199389"/>
                </a:lnTo>
                <a:lnTo>
                  <a:pt x="170687" y="238505"/>
                </a:lnTo>
                <a:lnTo>
                  <a:pt x="172084" y="258571"/>
                </a:lnTo>
                <a:lnTo>
                  <a:pt x="184784" y="257682"/>
                </a:lnTo>
                <a:lnTo>
                  <a:pt x="180339" y="216026"/>
                </a:lnTo>
                <a:lnTo>
                  <a:pt x="170052" y="175894"/>
                </a:lnTo>
                <a:lnTo>
                  <a:pt x="154177" y="137921"/>
                </a:lnTo>
                <a:lnTo>
                  <a:pt x="132969" y="102234"/>
                </a:lnTo>
                <a:lnTo>
                  <a:pt x="106933" y="69595"/>
                </a:lnTo>
                <a:lnTo>
                  <a:pt x="75946" y="40131"/>
                </a:lnTo>
                <a:lnTo>
                  <a:pt x="68081" y="34852"/>
                </a:lnTo>
                <a:close/>
              </a:path>
              <a:path w="184784" h="259079">
                <a:moveTo>
                  <a:pt x="0" y="0"/>
                </a:moveTo>
                <a:lnTo>
                  <a:pt x="45211" y="72262"/>
                </a:lnTo>
                <a:lnTo>
                  <a:pt x="61465" y="45675"/>
                </a:lnTo>
                <a:lnTo>
                  <a:pt x="50673" y="38353"/>
                </a:lnTo>
                <a:lnTo>
                  <a:pt x="57784" y="27939"/>
                </a:lnTo>
                <a:lnTo>
                  <a:pt x="72307" y="27939"/>
                </a:lnTo>
                <a:lnTo>
                  <a:pt x="84962" y="7238"/>
                </a:lnTo>
                <a:lnTo>
                  <a:pt x="0" y="0"/>
                </a:lnTo>
                <a:close/>
              </a:path>
              <a:path w="184784" h="259079">
                <a:moveTo>
                  <a:pt x="57784" y="27939"/>
                </a:moveTo>
                <a:lnTo>
                  <a:pt x="50673" y="38353"/>
                </a:lnTo>
                <a:lnTo>
                  <a:pt x="61465" y="45675"/>
                </a:lnTo>
                <a:lnTo>
                  <a:pt x="68081" y="34852"/>
                </a:lnTo>
                <a:lnTo>
                  <a:pt x="57784" y="27939"/>
                </a:lnTo>
                <a:close/>
              </a:path>
              <a:path w="184784" h="259079">
                <a:moveTo>
                  <a:pt x="72307" y="27939"/>
                </a:moveTo>
                <a:lnTo>
                  <a:pt x="57784" y="27939"/>
                </a:lnTo>
                <a:lnTo>
                  <a:pt x="68081" y="34852"/>
                </a:lnTo>
                <a:lnTo>
                  <a:pt x="72307" y="2793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3892" y="475487"/>
            <a:ext cx="494880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1536827"/>
            <a:ext cx="7625460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21956" y="3490467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9" y="0"/>
                </a:moveTo>
                <a:lnTo>
                  <a:pt x="0" y="504317"/>
                </a:lnTo>
                <a:lnTo>
                  <a:pt x="168021" y="593852"/>
                </a:lnTo>
                <a:lnTo>
                  <a:pt x="437007" y="89662"/>
                </a:lnTo>
                <a:lnTo>
                  <a:pt x="268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1956" y="3490467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317"/>
                </a:moveTo>
                <a:lnTo>
                  <a:pt x="268859" y="0"/>
                </a:lnTo>
                <a:lnTo>
                  <a:pt x="437007" y="89662"/>
                </a:lnTo>
                <a:lnTo>
                  <a:pt x="168021" y="593852"/>
                </a:lnTo>
                <a:lnTo>
                  <a:pt x="0" y="504317"/>
                </a:lnTo>
              </a:path>
            </a:pathLst>
          </a:custGeom>
          <a:ln w="25399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36059" y="4771897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19" y="0"/>
                </a:moveTo>
                <a:lnTo>
                  <a:pt x="0" y="246506"/>
                </a:lnTo>
                <a:lnTo>
                  <a:pt x="82168" y="418338"/>
                </a:lnTo>
                <a:lnTo>
                  <a:pt x="597788" y="171957"/>
                </a:lnTo>
                <a:lnTo>
                  <a:pt x="51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36059" y="4771897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506"/>
                </a:moveTo>
                <a:lnTo>
                  <a:pt x="515619" y="0"/>
                </a:lnTo>
                <a:lnTo>
                  <a:pt x="597788" y="171957"/>
                </a:lnTo>
                <a:lnTo>
                  <a:pt x="82168" y="418338"/>
                </a:lnTo>
                <a:lnTo>
                  <a:pt x="0" y="246506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96611" y="3758184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40"/>
                </a:moveTo>
                <a:lnTo>
                  <a:pt x="2392044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17664" y="2992373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09" h="817879">
                <a:moveTo>
                  <a:pt x="357975" y="71757"/>
                </a:moveTo>
                <a:lnTo>
                  <a:pt x="0" y="805052"/>
                </a:lnTo>
                <a:lnTo>
                  <a:pt x="25907" y="817752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09" h="817879">
                <a:moveTo>
                  <a:pt x="409603" y="58674"/>
                </a:moveTo>
                <a:lnTo>
                  <a:pt x="364362" y="58674"/>
                </a:lnTo>
                <a:lnTo>
                  <a:pt x="390397" y="71374"/>
                </a:lnTo>
                <a:lnTo>
                  <a:pt x="384000" y="84473"/>
                </a:lnTo>
                <a:lnTo>
                  <a:pt x="409955" y="97154"/>
                </a:lnTo>
                <a:lnTo>
                  <a:pt x="409603" y="58674"/>
                </a:lnTo>
                <a:close/>
              </a:path>
              <a:path w="410209" h="817879">
                <a:moveTo>
                  <a:pt x="364362" y="58674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7" y="71374"/>
                </a:lnTo>
                <a:lnTo>
                  <a:pt x="364362" y="58674"/>
                </a:lnTo>
                <a:close/>
              </a:path>
              <a:path w="410209" h="817879">
                <a:moveTo>
                  <a:pt x="409066" y="0"/>
                </a:moveTo>
                <a:lnTo>
                  <a:pt x="331977" y="59054"/>
                </a:lnTo>
                <a:lnTo>
                  <a:pt x="357975" y="71757"/>
                </a:lnTo>
                <a:lnTo>
                  <a:pt x="364362" y="58674"/>
                </a:lnTo>
                <a:lnTo>
                  <a:pt x="409603" y="58674"/>
                </a:lnTo>
                <a:lnTo>
                  <a:pt x="4090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07330" y="4661027"/>
            <a:ext cx="668020" cy="332105"/>
          </a:xfrm>
          <a:custGeom>
            <a:avLst/>
            <a:gdLst/>
            <a:ahLst/>
            <a:cxnLst/>
            <a:rect l="l" t="t" r="r" b="b"/>
            <a:pathLst>
              <a:path w="668020" h="332104">
                <a:moveTo>
                  <a:pt x="583134" y="26104"/>
                </a:moveTo>
                <a:lnTo>
                  <a:pt x="0" y="305562"/>
                </a:lnTo>
                <a:lnTo>
                  <a:pt x="12446" y="331597"/>
                </a:lnTo>
                <a:lnTo>
                  <a:pt x="595664" y="52223"/>
                </a:lnTo>
                <a:lnTo>
                  <a:pt x="583134" y="26104"/>
                </a:lnTo>
                <a:close/>
              </a:path>
              <a:path w="668020" h="332104">
                <a:moveTo>
                  <a:pt x="653664" y="19812"/>
                </a:moveTo>
                <a:lnTo>
                  <a:pt x="596265" y="19812"/>
                </a:lnTo>
                <a:lnTo>
                  <a:pt x="608711" y="45974"/>
                </a:lnTo>
                <a:lnTo>
                  <a:pt x="595664" y="52223"/>
                </a:lnTo>
                <a:lnTo>
                  <a:pt x="608203" y="78359"/>
                </a:lnTo>
                <a:lnTo>
                  <a:pt x="653664" y="19812"/>
                </a:lnTo>
                <a:close/>
              </a:path>
              <a:path w="668020" h="332104">
                <a:moveTo>
                  <a:pt x="596265" y="19812"/>
                </a:moveTo>
                <a:lnTo>
                  <a:pt x="583134" y="26104"/>
                </a:lnTo>
                <a:lnTo>
                  <a:pt x="595664" y="52223"/>
                </a:lnTo>
                <a:lnTo>
                  <a:pt x="608711" y="45974"/>
                </a:lnTo>
                <a:lnTo>
                  <a:pt x="596265" y="19812"/>
                </a:lnTo>
                <a:close/>
              </a:path>
              <a:path w="668020" h="332104">
                <a:moveTo>
                  <a:pt x="570611" y="0"/>
                </a:moveTo>
                <a:lnTo>
                  <a:pt x="583134" y="26104"/>
                </a:lnTo>
                <a:lnTo>
                  <a:pt x="596265" y="19812"/>
                </a:lnTo>
                <a:lnTo>
                  <a:pt x="653664" y="19812"/>
                </a:lnTo>
                <a:lnTo>
                  <a:pt x="667766" y="1650"/>
                </a:lnTo>
                <a:lnTo>
                  <a:pt x="5706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5888" y="4361434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54367" y="2936239"/>
            <a:ext cx="164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4055" y="4335526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0657" y="3177920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/>
              <p:cNvSpPr txBox="1"/>
              <p:nvPr/>
            </p:nvSpPr>
            <p:spPr>
              <a:xfrm>
                <a:off x="1423668" y="2338578"/>
                <a:ext cx="2304269" cy="75148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8001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2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400" b="0" i="1" u="none" strike="noStrike" kern="1200" cap="none" spc="2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acc>
                      <m:r>
                        <a:rPr kumimoji="1" lang="en-US" sz="2625" b="0" i="1" u="none" strike="noStrike" kern="1200" cap="none" spc="30" normalizeH="0" baseline="-15873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r>
                        <a:rPr kumimoji="1" lang="en-US" sz="2625" b="0" i="1" u="none" strike="noStrike" kern="1200" cap="none" spc="30" normalizeH="0" baseline="-15873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-9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cos</m:t>
                      </m:r>
                      <m:r>
                        <a:rPr kumimoji="1" lang="en-US" sz="2400" b="0" i="1" u="none" strike="noStrike" kern="1200" cap="none" spc="-9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635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4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28625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-35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400" b="0" i="1" u="none" strike="noStrike" kern="1200" cap="none" spc="-35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acc>
                      <m:r>
                        <a:rPr kumimoji="1" lang="en-US" sz="2625" b="0" i="1" u="none" strike="noStrike" kern="1200" cap="none" spc="-525" normalizeH="0" baseline="-15873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r>
                        <a:rPr kumimoji="1" lang="en-US" sz="2400" b="0" i="1" u="none" strike="noStrike" kern="1200" cap="none" spc="-35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sin</m:t>
                      </m:r>
                      <m:r>
                        <a:rPr kumimoji="1" lang="en-US" sz="2400" b="0" i="1" u="none" strike="noStrike" kern="1200" cap="none" spc="-13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</m:oMath>
                  </m:oMathPara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668" y="2338578"/>
                <a:ext cx="2304269" cy="751488"/>
              </a:xfrm>
              <a:prstGeom prst="rect">
                <a:avLst/>
              </a:prstGeom>
              <a:blipFill>
                <a:blip r:embed="rId4"/>
                <a:stretch>
                  <a:fillRect b="-13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/>
          <p:nvPr/>
        </p:nvSpPr>
        <p:spPr>
          <a:xfrm>
            <a:off x="3958335" y="3750309"/>
            <a:ext cx="670560" cy="212090"/>
          </a:xfrm>
          <a:custGeom>
            <a:avLst/>
            <a:gdLst/>
            <a:ahLst/>
            <a:cxnLst/>
            <a:rect l="l" t="t" r="r" b="b"/>
            <a:pathLst>
              <a:path w="670560" h="212089">
                <a:moveTo>
                  <a:pt x="602868" y="0"/>
                </a:moveTo>
                <a:lnTo>
                  <a:pt x="599821" y="8635"/>
                </a:lnTo>
                <a:lnTo>
                  <a:pt x="612106" y="13946"/>
                </a:lnTo>
                <a:lnTo>
                  <a:pt x="622665" y="21304"/>
                </a:lnTo>
                <a:lnTo>
                  <a:pt x="644056" y="55429"/>
                </a:lnTo>
                <a:lnTo>
                  <a:pt x="651128" y="104775"/>
                </a:lnTo>
                <a:lnTo>
                  <a:pt x="650343" y="123463"/>
                </a:lnTo>
                <a:lnTo>
                  <a:pt x="638555" y="169290"/>
                </a:lnTo>
                <a:lnTo>
                  <a:pt x="612249" y="197865"/>
                </a:lnTo>
                <a:lnTo>
                  <a:pt x="600201" y="203200"/>
                </a:lnTo>
                <a:lnTo>
                  <a:pt x="602868" y="211708"/>
                </a:lnTo>
                <a:lnTo>
                  <a:pt x="643338" y="187706"/>
                </a:lnTo>
                <a:lnTo>
                  <a:pt x="666067" y="143335"/>
                </a:lnTo>
                <a:lnTo>
                  <a:pt x="670433" y="105917"/>
                </a:lnTo>
                <a:lnTo>
                  <a:pt x="669337" y="86536"/>
                </a:lnTo>
                <a:lnTo>
                  <a:pt x="652906" y="37083"/>
                </a:lnTo>
                <a:lnTo>
                  <a:pt x="618206" y="5544"/>
                </a:lnTo>
                <a:lnTo>
                  <a:pt x="602868" y="0"/>
                </a:lnTo>
                <a:close/>
              </a:path>
              <a:path w="670560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45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5039" y="3680205"/>
            <a:ext cx="58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1" sz="1950" b="0" i="0" u="none" strike="noStrike" kern="1200" cap="none" spc="89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r>
              <a:rPr kumimoji="1" sz="1950" b="0" i="0" u="none" strike="noStrike" kern="1200" cap="none" spc="-60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09998" y="4046346"/>
            <a:ext cx="420370" cy="791210"/>
          </a:xfrm>
          <a:custGeom>
            <a:avLst/>
            <a:gdLst/>
            <a:ahLst/>
            <a:cxnLst/>
            <a:rect l="l" t="t" r="r" b="b"/>
            <a:pathLst>
              <a:path w="420370" h="791210">
                <a:moveTo>
                  <a:pt x="367453" y="720428"/>
                </a:moveTo>
                <a:lnTo>
                  <a:pt x="341756" y="733805"/>
                </a:lnTo>
                <a:lnTo>
                  <a:pt x="420370" y="790828"/>
                </a:lnTo>
                <a:lnTo>
                  <a:pt x="419467" y="733297"/>
                </a:lnTo>
                <a:lnTo>
                  <a:pt x="374141" y="733297"/>
                </a:lnTo>
                <a:lnTo>
                  <a:pt x="367453" y="720428"/>
                </a:lnTo>
                <a:close/>
              </a:path>
              <a:path w="420370" h="791210">
                <a:moveTo>
                  <a:pt x="393150" y="707050"/>
                </a:moveTo>
                <a:lnTo>
                  <a:pt x="367453" y="720428"/>
                </a:lnTo>
                <a:lnTo>
                  <a:pt x="374141" y="733297"/>
                </a:lnTo>
                <a:lnTo>
                  <a:pt x="399796" y="719835"/>
                </a:lnTo>
                <a:lnTo>
                  <a:pt x="393150" y="707050"/>
                </a:lnTo>
                <a:close/>
              </a:path>
              <a:path w="420370" h="791210">
                <a:moveTo>
                  <a:pt x="418846" y="693673"/>
                </a:moveTo>
                <a:lnTo>
                  <a:pt x="393150" y="707050"/>
                </a:lnTo>
                <a:lnTo>
                  <a:pt x="399796" y="719835"/>
                </a:lnTo>
                <a:lnTo>
                  <a:pt x="374141" y="733297"/>
                </a:lnTo>
                <a:lnTo>
                  <a:pt x="419467" y="733297"/>
                </a:lnTo>
                <a:lnTo>
                  <a:pt x="418846" y="693673"/>
                </a:lnTo>
                <a:close/>
              </a:path>
              <a:path w="420370" h="791210">
                <a:moveTo>
                  <a:pt x="25653" y="0"/>
                </a:moveTo>
                <a:lnTo>
                  <a:pt x="0" y="13461"/>
                </a:lnTo>
                <a:lnTo>
                  <a:pt x="367453" y="720428"/>
                </a:lnTo>
                <a:lnTo>
                  <a:pt x="393150" y="707050"/>
                </a:lnTo>
                <a:lnTo>
                  <a:pt x="2565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4"/>
              <p:cNvSpPr txBox="1"/>
              <p:nvPr/>
            </p:nvSpPr>
            <p:spPr>
              <a:xfrm>
                <a:off x="1329181" y="3766820"/>
                <a:ext cx="680339" cy="3992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lvl="0">
                  <a:spcBef>
                    <a:spcPts val="1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-7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am-ET" altLang="ja-JP" sz="2400" i="1" spc="-75" dirty="0">
                              <a:solidFill>
                                <a:srgbClr val="001F5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𝜃</m:t>
                          </m:r>
                        </m:e>
                      </m:acc>
                      <m:r>
                        <a:rPr kumimoji="1" lang="am-ET" sz="3600" b="0" i="1" u="none" strike="noStrike" kern="1200" cap="none" spc="-112" normalizeH="0" baseline="11574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 </m:t>
                      </m:r>
                      <m:r>
                        <a:rPr kumimoji="1" lang="am-ET" sz="2400" b="0" i="1" u="none" strike="noStrike" kern="1200" cap="none" spc="-107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</m:t>
                      </m:r>
                    </m:oMath>
                  </m:oMathPara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181" y="3766820"/>
                <a:ext cx="680339" cy="399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25"/>
          <p:cNvSpPr/>
          <p:nvPr/>
        </p:nvSpPr>
        <p:spPr>
          <a:xfrm>
            <a:off x="2053717" y="3997325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251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41398" y="3536137"/>
            <a:ext cx="887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 tan</a:t>
            </a:r>
            <a:r>
              <a:rPr kumimoji="1" sz="2400" b="0" i="0" u="none" strike="noStrike" kern="1200" cap="none" spc="-29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93442" y="3971035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33544" y="4893564"/>
            <a:ext cx="167639" cy="184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9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90308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7757922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0745" y="2470876"/>
            <a:ext cx="708025" cy="525145"/>
          </a:xfrm>
          <a:custGeom>
            <a:avLst/>
            <a:gdLst/>
            <a:ahLst/>
            <a:cxnLst/>
            <a:rect l="l" t="t" r="r" b="b"/>
            <a:pathLst>
              <a:path w="708025" h="525145">
                <a:moveTo>
                  <a:pt x="629061" y="484970"/>
                </a:moveTo>
                <a:lnTo>
                  <a:pt x="611885" y="508381"/>
                </a:lnTo>
                <a:lnTo>
                  <a:pt x="707644" y="524763"/>
                </a:lnTo>
                <a:lnTo>
                  <a:pt x="691633" y="493522"/>
                </a:lnTo>
                <a:lnTo>
                  <a:pt x="640714" y="493522"/>
                </a:lnTo>
                <a:lnTo>
                  <a:pt x="629061" y="484970"/>
                </a:lnTo>
                <a:close/>
              </a:path>
              <a:path w="708025" h="525145">
                <a:moveTo>
                  <a:pt x="646206" y="461604"/>
                </a:moveTo>
                <a:lnTo>
                  <a:pt x="629061" y="484970"/>
                </a:lnTo>
                <a:lnTo>
                  <a:pt x="640714" y="493522"/>
                </a:lnTo>
                <a:lnTo>
                  <a:pt x="657859" y="470154"/>
                </a:lnTo>
                <a:lnTo>
                  <a:pt x="646206" y="461604"/>
                </a:lnTo>
                <a:close/>
              </a:path>
              <a:path w="708025" h="525145">
                <a:moveTo>
                  <a:pt x="663321" y="438276"/>
                </a:moveTo>
                <a:lnTo>
                  <a:pt x="646206" y="461604"/>
                </a:lnTo>
                <a:lnTo>
                  <a:pt x="657859" y="470154"/>
                </a:lnTo>
                <a:lnTo>
                  <a:pt x="640714" y="493522"/>
                </a:lnTo>
                <a:lnTo>
                  <a:pt x="691633" y="493522"/>
                </a:lnTo>
                <a:lnTo>
                  <a:pt x="663321" y="438276"/>
                </a:lnTo>
                <a:close/>
              </a:path>
              <a:path w="708025" h="525145">
                <a:moveTo>
                  <a:pt x="17017" y="0"/>
                </a:moveTo>
                <a:lnTo>
                  <a:pt x="0" y="23367"/>
                </a:lnTo>
                <a:lnTo>
                  <a:pt x="629061" y="484970"/>
                </a:lnTo>
                <a:lnTo>
                  <a:pt x="646206" y="461604"/>
                </a:lnTo>
                <a:lnTo>
                  <a:pt x="17017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39463" y="2109688"/>
            <a:ext cx="693420" cy="276225"/>
          </a:xfrm>
          <a:custGeom>
            <a:avLst/>
            <a:gdLst/>
            <a:ahLst/>
            <a:cxnLst/>
            <a:rect l="l" t="t" r="r" b="b"/>
            <a:pathLst>
              <a:path w="693420" h="276225">
                <a:moveTo>
                  <a:pt x="620897" y="0"/>
                </a:moveTo>
                <a:lnTo>
                  <a:pt x="618103" y="9144"/>
                </a:lnTo>
                <a:lnTo>
                  <a:pt x="630797" y="15694"/>
                </a:lnTo>
                <a:lnTo>
                  <a:pt x="641836" y="25257"/>
                </a:lnTo>
                <a:lnTo>
                  <a:pt x="665071" y="71542"/>
                </a:lnTo>
                <a:lnTo>
                  <a:pt x="671980" y="113885"/>
                </a:lnTo>
                <a:lnTo>
                  <a:pt x="672840" y="138175"/>
                </a:lnTo>
                <a:lnTo>
                  <a:pt x="671980" y="162393"/>
                </a:lnTo>
                <a:lnTo>
                  <a:pt x="665071" y="204684"/>
                </a:lnTo>
                <a:lnTo>
                  <a:pt x="641836" y="250856"/>
                </a:lnTo>
                <a:lnTo>
                  <a:pt x="618103" y="266953"/>
                </a:lnTo>
                <a:lnTo>
                  <a:pt x="620897" y="276098"/>
                </a:lnTo>
                <a:lnTo>
                  <a:pt x="664188" y="246040"/>
                </a:lnTo>
                <a:lnTo>
                  <a:pt x="682859" y="208700"/>
                </a:lnTo>
                <a:lnTo>
                  <a:pt x="692245" y="163361"/>
                </a:lnTo>
                <a:lnTo>
                  <a:pt x="693414" y="138049"/>
                </a:lnTo>
                <a:lnTo>
                  <a:pt x="692245" y="112736"/>
                </a:lnTo>
                <a:lnTo>
                  <a:pt x="682859" y="67397"/>
                </a:lnTo>
                <a:lnTo>
                  <a:pt x="664188" y="30057"/>
                </a:lnTo>
                <a:lnTo>
                  <a:pt x="637327" y="6383"/>
                </a:lnTo>
                <a:lnTo>
                  <a:pt x="620897" y="0"/>
                </a:lnTo>
                <a:close/>
              </a:path>
              <a:path w="693420" h="276225">
                <a:moveTo>
                  <a:pt x="72511" y="0"/>
                </a:moveTo>
                <a:lnTo>
                  <a:pt x="29220" y="30057"/>
                </a:lnTo>
                <a:lnTo>
                  <a:pt x="10549" y="67397"/>
                </a:lnTo>
                <a:lnTo>
                  <a:pt x="1162" y="112736"/>
                </a:lnTo>
                <a:lnTo>
                  <a:pt x="0" y="138175"/>
                </a:lnTo>
                <a:lnTo>
                  <a:pt x="1162" y="163361"/>
                </a:lnTo>
                <a:lnTo>
                  <a:pt x="10549" y="208700"/>
                </a:lnTo>
                <a:lnTo>
                  <a:pt x="29220" y="246040"/>
                </a:lnTo>
                <a:lnTo>
                  <a:pt x="72511" y="276098"/>
                </a:lnTo>
                <a:lnTo>
                  <a:pt x="75305" y="266953"/>
                </a:lnTo>
                <a:lnTo>
                  <a:pt x="62611" y="260405"/>
                </a:lnTo>
                <a:lnTo>
                  <a:pt x="51572" y="250856"/>
                </a:lnTo>
                <a:lnTo>
                  <a:pt x="28336" y="204684"/>
                </a:lnTo>
                <a:lnTo>
                  <a:pt x="21427" y="16239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572" y="25257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5559" y="2072222"/>
            <a:ext cx="59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1" sz="1950" b="0" i="0" u="none" strike="noStrike" kern="1200" cap="none" spc="30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r>
              <a:rPr kumimoji="1" sz="1950" b="0" i="0" u="none" strike="noStrike" kern="1200" cap="none" spc="-67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869524" y="2376789"/>
                <a:ext cx="337820" cy="37414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-56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400" b="0" i="1" u="none" strike="noStrike" kern="1200" cap="none" spc="-56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acc>
                      <m:r>
                        <a:rPr kumimoji="1" lang="ja-JP" altLang="en-US" sz="2625" b="0" i="1" u="none" strike="noStrike" kern="1200" cap="none" spc="-847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𝑓</m:t>
                      </m:r>
                    </m:oMath>
                  </m:oMathPara>
                </a14:m>
                <a:endParaRPr kumimoji="1" sz="2625" b="0" i="0" u="none" strike="noStrike" kern="1200" cap="none" spc="0" normalizeH="0" baseline="-15873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24" y="2376789"/>
                <a:ext cx="337820" cy="374141"/>
              </a:xfrm>
              <a:prstGeom prst="rect">
                <a:avLst/>
              </a:prstGeom>
              <a:blipFill>
                <a:blip r:embed="rId4"/>
                <a:stretch>
                  <a:fillRect l="-3636" r="-20000" b="-360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1036656" y="2376789"/>
            <a:ext cx="2197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7015" algn="l"/>
              </a:tabLst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= 𝑣 cos(𝜃 +</a:t>
            </a:r>
            <a:r>
              <a:rPr kumimoji="1" sz="24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𝛿)</a:t>
            </a:r>
            <a:endParaRPr kumimoji="1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5281" y="3966828"/>
            <a:ext cx="836930" cy="0"/>
          </a:xfrm>
          <a:custGeom>
            <a:avLst/>
            <a:gdLst/>
            <a:ahLst/>
            <a:cxnLst/>
            <a:rect l="l" t="t" r="r" b="b"/>
            <a:pathLst>
              <a:path w="836930">
                <a:moveTo>
                  <a:pt x="0" y="0"/>
                </a:moveTo>
                <a:lnTo>
                  <a:pt x="836676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183480" y="2864601"/>
                <a:ext cx="3386278" cy="1063176"/>
              </a:xfrm>
              <a:prstGeom prst="rect">
                <a:avLst/>
              </a:prstGeom>
            </p:spPr>
            <p:txBody>
              <a:bodyPr vert="horz" wrap="square" lIns="0" tIns="151130" rIns="0" bIns="0" rtlCol="0">
                <a:spAutoFit/>
              </a:bodyPr>
              <a:lstStyle/>
              <a:p>
                <a:pPr marL="635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19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42595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-39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400" b="0" i="1" u="none" strike="noStrike" kern="1200" cap="none" spc="-39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acc>
                      <m:r>
                        <a:rPr kumimoji="1" lang="en-US" sz="2625" b="0" i="1" u="none" strike="noStrike" kern="1200" cap="none" spc="-592" normalizeH="0" baseline="-15873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𝑓</m:t>
                      </m:r>
                      <m:r>
                        <a:rPr kumimoji="1" lang="en-US" sz="2400" b="0" i="1" u="none" strike="noStrike" kern="1200" cap="none" spc="-39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sin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⁡(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+ </m:t>
                      </m:r>
                      <m:r>
                        <a:rPr kumimoji="1" lang="en-US" sz="2400" b="0" i="1" u="none" strike="noStrike" kern="1200" cap="none" spc="4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𝛿</m:t>
                      </m:r>
                      <m:r>
                        <a:rPr kumimoji="1" lang="en-US" sz="2400" b="0" i="1" u="none" strike="noStrike" kern="1200" cap="none" spc="4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)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58419" lvl="0">
                  <a:spcBef>
                    <a:spcPts val="109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am-ET" sz="3600" b="0" i="1" u="none" strike="noStrike" kern="1200" cap="none" spc="0" normalizeH="0" baseline="-416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sin</m:t>
                      </m:r>
                      <m:r>
                        <a:rPr kumimoji="1" lang="en-US" sz="2400" b="0" i="1" u="none" strike="noStrike" kern="1200" cap="none" spc="-12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𝛿</m:t>
                      </m:r>
                    </m:oMath>
                  </m:oMathPara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80" y="2864601"/>
                <a:ext cx="3386278" cy="1063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 txBox="1"/>
          <p:nvPr/>
        </p:nvSpPr>
        <p:spPr>
          <a:xfrm>
            <a:off x="1786718" y="3940794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82026" y="2467320"/>
            <a:ext cx="1082040" cy="610870"/>
          </a:xfrm>
          <a:custGeom>
            <a:avLst/>
            <a:gdLst/>
            <a:ahLst/>
            <a:cxnLst/>
            <a:rect l="l" t="t" r="r" b="b"/>
            <a:pathLst>
              <a:path w="1082040" h="610870">
                <a:moveTo>
                  <a:pt x="0" y="610361"/>
                </a:moveTo>
                <a:lnTo>
                  <a:pt x="1081785" y="0"/>
                </a:lnTo>
              </a:path>
            </a:pathLst>
          </a:custGeom>
          <a:ln w="19811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54594" y="3046440"/>
            <a:ext cx="1717039" cy="44450"/>
          </a:xfrm>
          <a:custGeom>
            <a:avLst/>
            <a:gdLst/>
            <a:ahLst/>
            <a:cxnLst/>
            <a:rect l="l" t="t" r="r" b="b"/>
            <a:pathLst>
              <a:path w="1717040" h="44450">
                <a:moveTo>
                  <a:pt x="0" y="44196"/>
                </a:moveTo>
                <a:lnTo>
                  <a:pt x="1716785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32393" y="2712379"/>
            <a:ext cx="1689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22969" y="2811109"/>
            <a:ext cx="184785" cy="259079"/>
          </a:xfrm>
          <a:custGeom>
            <a:avLst/>
            <a:gdLst/>
            <a:ahLst/>
            <a:cxnLst/>
            <a:rect l="l" t="t" r="r" b="b"/>
            <a:pathLst>
              <a:path w="184784" h="259079">
                <a:moveTo>
                  <a:pt x="68081" y="34852"/>
                </a:moveTo>
                <a:lnTo>
                  <a:pt x="61465" y="45675"/>
                </a:lnTo>
                <a:lnTo>
                  <a:pt x="68833" y="50673"/>
                </a:lnTo>
                <a:lnTo>
                  <a:pt x="83692" y="64007"/>
                </a:lnTo>
                <a:lnTo>
                  <a:pt x="110871" y="93852"/>
                </a:lnTo>
                <a:lnTo>
                  <a:pt x="133476" y="126618"/>
                </a:lnTo>
                <a:lnTo>
                  <a:pt x="151256" y="161924"/>
                </a:lnTo>
                <a:lnTo>
                  <a:pt x="163702" y="199389"/>
                </a:lnTo>
                <a:lnTo>
                  <a:pt x="170687" y="238505"/>
                </a:lnTo>
                <a:lnTo>
                  <a:pt x="172084" y="258571"/>
                </a:lnTo>
                <a:lnTo>
                  <a:pt x="184784" y="257682"/>
                </a:lnTo>
                <a:lnTo>
                  <a:pt x="180339" y="216026"/>
                </a:lnTo>
                <a:lnTo>
                  <a:pt x="170052" y="175894"/>
                </a:lnTo>
                <a:lnTo>
                  <a:pt x="154177" y="137921"/>
                </a:lnTo>
                <a:lnTo>
                  <a:pt x="132969" y="102234"/>
                </a:lnTo>
                <a:lnTo>
                  <a:pt x="106933" y="69595"/>
                </a:lnTo>
                <a:lnTo>
                  <a:pt x="75946" y="40131"/>
                </a:lnTo>
                <a:lnTo>
                  <a:pt x="68081" y="34852"/>
                </a:lnTo>
                <a:close/>
              </a:path>
              <a:path w="184784" h="259079">
                <a:moveTo>
                  <a:pt x="0" y="0"/>
                </a:moveTo>
                <a:lnTo>
                  <a:pt x="45211" y="72262"/>
                </a:lnTo>
                <a:lnTo>
                  <a:pt x="61465" y="45675"/>
                </a:lnTo>
                <a:lnTo>
                  <a:pt x="50673" y="38353"/>
                </a:lnTo>
                <a:lnTo>
                  <a:pt x="57784" y="27939"/>
                </a:lnTo>
                <a:lnTo>
                  <a:pt x="72307" y="27939"/>
                </a:lnTo>
                <a:lnTo>
                  <a:pt x="84962" y="7238"/>
                </a:lnTo>
                <a:lnTo>
                  <a:pt x="0" y="0"/>
                </a:lnTo>
                <a:close/>
              </a:path>
              <a:path w="184784" h="259079">
                <a:moveTo>
                  <a:pt x="57784" y="27939"/>
                </a:moveTo>
                <a:lnTo>
                  <a:pt x="50673" y="38353"/>
                </a:lnTo>
                <a:lnTo>
                  <a:pt x="61465" y="45675"/>
                </a:lnTo>
                <a:lnTo>
                  <a:pt x="68081" y="34852"/>
                </a:lnTo>
                <a:lnTo>
                  <a:pt x="57784" y="27939"/>
                </a:lnTo>
                <a:close/>
              </a:path>
              <a:path w="184784" h="259079">
                <a:moveTo>
                  <a:pt x="72307" y="27939"/>
                </a:moveTo>
                <a:lnTo>
                  <a:pt x="57784" y="27939"/>
                </a:lnTo>
                <a:lnTo>
                  <a:pt x="68081" y="34852"/>
                </a:lnTo>
                <a:lnTo>
                  <a:pt x="72307" y="2793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45932" y="2787105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9" y="0"/>
                </a:moveTo>
                <a:lnTo>
                  <a:pt x="0" y="504317"/>
                </a:lnTo>
                <a:lnTo>
                  <a:pt x="168021" y="593852"/>
                </a:lnTo>
                <a:lnTo>
                  <a:pt x="437007" y="89662"/>
                </a:lnTo>
                <a:lnTo>
                  <a:pt x="268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45932" y="2787105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317"/>
                </a:moveTo>
                <a:lnTo>
                  <a:pt x="268859" y="0"/>
                </a:lnTo>
                <a:lnTo>
                  <a:pt x="437007" y="89662"/>
                </a:lnTo>
                <a:lnTo>
                  <a:pt x="168021" y="593852"/>
                </a:lnTo>
                <a:lnTo>
                  <a:pt x="0" y="504317"/>
                </a:lnTo>
              </a:path>
            </a:pathLst>
          </a:custGeom>
          <a:ln w="25399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60035" y="4068535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19" y="0"/>
                </a:moveTo>
                <a:lnTo>
                  <a:pt x="0" y="246506"/>
                </a:lnTo>
                <a:lnTo>
                  <a:pt x="82168" y="418338"/>
                </a:lnTo>
                <a:lnTo>
                  <a:pt x="597788" y="171957"/>
                </a:lnTo>
                <a:lnTo>
                  <a:pt x="51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60035" y="4068535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506"/>
                </a:moveTo>
                <a:lnTo>
                  <a:pt x="515619" y="0"/>
                </a:lnTo>
                <a:lnTo>
                  <a:pt x="597788" y="171957"/>
                </a:lnTo>
                <a:lnTo>
                  <a:pt x="82168" y="418338"/>
                </a:lnTo>
                <a:lnTo>
                  <a:pt x="0" y="246506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20587" y="3054822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40"/>
                </a:moveTo>
                <a:lnTo>
                  <a:pt x="2392044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41640" y="2289011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09" h="817879">
                <a:moveTo>
                  <a:pt x="357975" y="71757"/>
                </a:moveTo>
                <a:lnTo>
                  <a:pt x="0" y="805052"/>
                </a:lnTo>
                <a:lnTo>
                  <a:pt x="25907" y="817752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09" h="817879">
                <a:moveTo>
                  <a:pt x="409603" y="58674"/>
                </a:moveTo>
                <a:lnTo>
                  <a:pt x="364362" y="58674"/>
                </a:lnTo>
                <a:lnTo>
                  <a:pt x="390397" y="71374"/>
                </a:lnTo>
                <a:lnTo>
                  <a:pt x="384000" y="84473"/>
                </a:lnTo>
                <a:lnTo>
                  <a:pt x="409955" y="97154"/>
                </a:lnTo>
                <a:lnTo>
                  <a:pt x="409603" y="58674"/>
                </a:lnTo>
                <a:close/>
              </a:path>
              <a:path w="410209" h="817879">
                <a:moveTo>
                  <a:pt x="364362" y="58674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7" y="71374"/>
                </a:lnTo>
                <a:lnTo>
                  <a:pt x="364362" y="58674"/>
                </a:lnTo>
                <a:close/>
              </a:path>
              <a:path w="410209" h="817879">
                <a:moveTo>
                  <a:pt x="409066" y="0"/>
                </a:moveTo>
                <a:lnTo>
                  <a:pt x="331977" y="59054"/>
                </a:lnTo>
                <a:lnTo>
                  <a:pt x="357975" y="71757"/>
                </a:lnTo>
                <a:lnTo>
                  <a:pt x="364362" y="58674"/>
                </a:lnTo>
                <a:lnTo>
                  <a:pt x="409603" y="58674"/>
                </a:lnTo>
                <a:lnTo>
                  <a:pt x="4090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31306" y="3957665"/>
            <a:ext cx="668020" cy="332105"/>
          </a:xfrm>
          <a:custGeom>
            <a:avLst/>
            <a:gdLst/>
            <a:ahLst/>
            <a:cxnLst/>
            <a:rect l="l" t="t" r="r" b="b"/>
            <a:pathLst>
              <a:path w="668020" h="332104">
                <a:moveTo>
                  <a:pt x="583134" y="26104"/>
                </a:moveTo>
                <a:lnTo>
                  <a:pt x="0" y="305562"/>
                </a:lnTo>
                <a:lnTo>
                  <a:pt x="12446" y="331597"/>
                </a:lnTo>
                <a:lnTo>
                  <a:pt x="595664" y="52223"/>
                </a:lnTo>
                <a:lnTo>
                  <a:pt x="583134" y="26104"/>
                </a:lnTo>
                <a:close/>
              </a:path>
              <a:path w="668020" h="332104">
                <a:moveTo>
                  <a:pt x="653664" y="19812"/>
                </a:moveTo>
                <a:lnTo>
                  <a:pt x="596265" y="19812"/>
                </a:lnTo>
                <a:lnTo>
                  <a:pt x="608711" y="45974"/>
                </a:lnTo>
                <a:lnTo>
                  <a:pt x="595664" y="52223"/>
                </a:lnTo>
                <a:lnTo>
                  <a:pt x="608203" y="78359"/>
                </a:lnTo>
                <a:lnTo>
                  <a:pt x="653664" y="19812"/>
                </a:lnTo>
                <a:close/>
              </a:path>
              <a:path w="668020" h="332104">
                <a:moveTo>
                  <a:pt x="596265" y="19812"/>
                </a:moveTo>
                <a:lnTo>
                  <a:pt x="583134" y="26104"/>
                </a:lnTo>
                <a:lnTo>
                  <a:pt x="595664" y="52223"/>
                </a:lnTo>
                <a:lnTo>
                  <a:pt x="608711" y="45974"/>
                </a:lnTo>
                <a:lnTo>
                  <a:pt x="596265" y="19812"/>
                </a:lnTo>
                <a:close/>
              </a:path>
              <a:path w="668020" h="332104">
                <a:moveTo>
                  <a:pt x="570611" y="0"/>
                </a:moveTo>
                <a:lnTo>
                  <a:pt x="583134" y="26104"/>
                </a:lnTo>
                <a:lnTo>
                  <a:pt x="596265" y="19812"/>
                </a:lnTo>
                <a:lnTo>
                  <a:pt x="653664" y="19812"/>
                </a:lnTo>
                <a:lnTo>
                  <a:pt x="667766" y="1650"/>
                </a:lnTo>
                <a:lnTo>
                  <a:pt x="5706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39864" y="3658072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78343" y="2232877"/>
            <a:ext cx="164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98031" y="3632164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4633" y="2474558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88299" y="2975573"/>
            <a:ext cx="166116" cy="184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804419" y="3692584"/>
                <a:ext cx="719107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𝜃</m:t>
                          </m:r>
                        </m:e>
                      </m:acc>
                      <m:r>
                        <a:rPr lang="am-ET" altLang="ja-JP" sz="3200" i="1" spc="-135" baseline="11904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	</m:t>
                      </m:r>
                      <m:r>
                        <a:rPr lang="am-ET" altLang="ja-JP" i="1" spc="-5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am-ET" altLang="ja-JP" i="1" spc="15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19" y="3692584"/>
                <a:ext cx="719107" cy="3821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ject 12"/>
          <p:cNvSpPr/>
          <p:nvPr/>
        </p:nvSpPr>
        <p:spPr>
          <a:xfrm>
            <a:off x="9843390" y="4965190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8" y="0"/>
                </a:moveTo>
                <a:lnTo>
                  <a:pt x="0" y="504189"/>
                </a:lnTo>
                <a:lnTo>
                  <a:pt x="168147" y="593851"/>
                </a:lnTo>
                <a:lnTo>
                  <a:pt x="437006" y="89534"/>
                </a:lnTo>
                <a:lnTo>
                  <a:pt x="268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13"/>
          <p:cNvSpPr/>
          <p:nvPr/>
        </p:nvSpPr>
        <p:spPr>
          <a:xfrm>
            <a:off x="9843390" y="4965190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189"/>
                </a:moveTo>
                <a:lnTo>
                  <a:pt x="268858" y="0"/>
                </a:lnTo>
                <a:lnTo>
                  <a:pt x="437006" y="89534"/>
                </a:lnTo>
                <a:lnTo>
                  <a:pt x="168147" y="593851"/>
                </a:lnTo>
                <a:lnTo>
                  <a:pt x="0" y="504189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14"/>
          <p:cNvSpPr/>
          <p:nvPr/>
        </p:nvSpPr>
        <p:spPr>
          <a:xfrm>
            <a:off x="7357491" y="6246620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20" y="0"/>
                </a:moveTo>
                <a:lnTo>
                  <a:pt x="0" y="246430"/>
                </a:lnTo>
                <a:lnTo>
                  <a:pt x="82169" y="418312"/>
                </a:lnTo>
                <a:lnTo>
                  <a:pt x="597788" y="171894"/>
                </a:lnTo>
                <a:lnTo>
                  <a:pt x="515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15"/>
          <p:cNvSpPr/>
          <p:nvPr/>
        </p:nvSpPr>
        <p:spPr>
          <a:xfrm>
            <a:off x="7357491" y="6246620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430"/>
                </a:moveTo>
                <a:lnTo>
                  <a:pt x="515620" y="0"/>
                </a:lnTo>
                <a:lnTo>
                  <a:pt x="597788" y="171894"/>
                </a:lnTo>
                <a:lnTo>
                  <a:pt x="82169" y="418312"/>
                </a:lnTo>
                <a:lnTo>
                  <a:pt x="0" y="246430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16"/>
          <p:cNvSpPr/>
          <p:nvPr/>
        </p:nvSpPr>
        <p:spPr>
          <a:xfrm>
            <a:off x="7717536" y="5231890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27"/>
                </a:moveTo>
                <a:lnTo>
                  <a:pt x="2392044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17"/>
          <p:cNvSpPr/>
          <p:nvPr/>
        </p:nvSpPr>
        <p:spPr>
          <a:xfrm>
            <a:off x="10038589" y="4467604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09" h="817879">
                <a:moveTo>
                  <a:pt x="357975" y="71757"/>
                </a:moveTo>
                <a:lnTo>
                  <a:pt x="0" y="805053"/>
                </a:lnTo>
                <a:lnTo>
                  <a:pt x="25907" y="817753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09" h="817879">
                <a:moveTo>
                  <a:pt x="409603" y="58674"/>
                </a:moveTo>
                <a:lnTo>
                  <a:pt x="364362" y="58674"/>
                </a:lnTo>
                <a:lnTo>
                  <a:pt x="390397" y="71374"/>
                </a:lnTo>
                <a:lnTo>
                  <a:pt x="384000" y="84473"/>
                </a:lnTo>
                <a:lnTo>
                  <a:pt x="409955" y="97155"/>
                </a:lnTo>
                <a:lnTo>
                  <a:pt x="409603" y="58674"/>
                </a:lnTo>
                <a:close/>
              </a:path>
              <a:path w="410209" h="817879">
                <a:moveTo>
                  <a:pt x="364362" y="58674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7" y="71374"/>
                </a:lnTo>
                <a:lnTo>
                  <a:pt x="364362" y="58674"/>
                </a:lnTo>
                <a:close/>
              </a:path>
              <a:path w="410209" h="817879">
                <a:moveTo>
                  <a:pt x="409066" y="0"/>
                </a:moveTo>
                <a:lnTo>
                  <a:pt x="331977" y="59055"/>
                </a:lnTo>
                <a:lnTo>
                  <a:pt x="357975" y="71757"/>
                </a:lnTo>
                <a:lnTo>
                  <a:pt x="364362" y="58674"/>
                </a:lnTo>
                <a:lnTo>
                  <a:pt x="409603" y="58674"/>
                </a:lnTo>
                <a:lnTo>
                  <a:pt x="4090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18"/>
          <p:cNvSpPr/>
          <p:nvPr/>
        </p:nvSpPr>
        <p:spPr>
          <a:xfrm>
            <a:off x="10080498" y="4652008"/>
            <a:ext cx="1082040" cy="610870"/>
          </a:xfrm>
          <a:custGeom>
            <a:avLst/>
            <a:gdLst/>
            <a:ahLst/>
            <a:cxnLst/>
            <a:rect l="l" t="t" r="r" b="b"/>
            <a:pathLst>
              <a:path w="1082040" h="610870">
                <a:moveTo>
                  <a:pt x="0" y="610362"/>
                </a:moveTo>
                <a:lnTo>
                  <a:pt x="1081785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19"/>
          <p:cNvSpPr/>
          <p:nvPr/>
        </p:nvSpPr>
        <p:spPr>
          <a:xfrm>
            <a:off x="7628129" y="6115302"/>
            <a:ext cx="705485" cy="352425"/>
          </a:xfrm>
          <a:custGeom>
            <a:avLst/>
            <a:gdLst/>
            <a:ahLst/>
            <a:cxnLst/>
            <a:rect l="l" t="t" r="r" b="b"/>
            <a:pathLst>
              <a:path w="705484" h="352425">
                <a:moveTo>
                  <a:pt x="620724" y="25969"/>
                </a:moveTo>
                <a:lnTo>
                  <a:pt x="0" y="325920"/>
                </a:lnTo>
                <a:lnTo>
                  <a:pt x="12700" y="351993"/>
                </a:lnTo>
                <a:lnTo>
                  <a:pt x="633353" y="52164"/>
                </a:lnTo>
                <a:lnTo>
                  <a:pt x="620724" y="25969"/>
                </a:lnTo>
                <a:close/>
              </a:path>
              <a:path w="705484" h="352425">
                <a:moveTo>
                  <a:pt x="691039" y="19685"/>
                </a:moveTo>
                <a:lnTo>
                  <a:pt x="633730" y="19685"/>
                </a:lnTo>
                <a:lnTo>
                  <a:pt x="646430" y="45847"/>
                </a:lnTo>
                <a:lnTo>
                  <a:pt x="633353" y="52164"/>
                </a:lnTo>
                <a:lnTo>
                  <a:pt x="645922" y="78232"/>
                </a:lnTo>
                <a:lnTo>
                  <a:pt x="691039" y="19685"/>
                </a:lnTo>
                <a:close/>
              </a:path>
              <a:path w="705484" h="352425">
                <a:moveTo>
                  <a:pt x="633730" y="19685"/>
                </a:moveTo>
                <a:lnTo>
                  <a:pt x="620724" y="25969"/>
                </a:lnTo>
                <a:lnTo>
                  <a:pt x="633353" y="52164"/>
                </a:lnTo>
                <a:lnTo>
                  <a:pt x="646430" y="45847"/>
                </a:lnTo>
                <a:lnTo>
                  <a:pt x="633730" y="19685"/>
                </a:lnTo>
                <a:close/>
              </a:path>
              <a:path w="705484" h="352425">
                <a:moveTo>
                  <a:pt x="608202" y="0"/>
                </a:moveTo>
                <a:lnTo>
                  <a:pt x="620724" y="25969"/>
                </a:lnTo>
                <a:lnTo>
                  <a:pt x="633730" y="19685"/>
                </a:lnTo>
                <a:lnTo>
                  <a:pt x="691039" y="19685"/>
                </a:lnTo>
                <a:lnTo>
                  <a:pt x="705230" y="1270"/>
                </a:lnTo>
                <a:lnTo>
                  <a:pt x="608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20"/>
          <p:cNvSpPr/>
          <p:nvPr/>
        </p:nvSpPr>
        <p:spPr>
          <a:xfrm>
            <a:off x="6600445" y="3813047"/>
            <a:ext cx="175259" cy="190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21"/>
          <p:cNvSpPr/>
          <p:nvPr/>
        </p:nvSpPr>
        <p:spPr>
          <a:xfrm>
            <a:off x="6688836" y="3899915"/>
            <a:ext cx="927100" cy="2469515"/>
          </a:xfrm>
          <a:custGeom>
            <a:avLst/>
            <a:gdLst/>
            <a:ahLst/>
            <a:cxnLst/>
            <a:rect l="l" t="t" r="r" b="b"/>
            <a:pathLst>
              <a:path w="927100" h="2469515">
                <a:moveTo>
                  <a:pt x="927100" y="2469515"/>
                </a:moveTo>
                <a:lnTo>
                  <a:pt x="0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22"/>
          <p:cNvSpPr/>
          <p:nvPr/>
        </p:nvSpPr>
        <p:spPr>
          <a:xfrm>
            <a:off x="6688836" y="3907534"/>
            <a:ext cx="3289935" cy="1316990"/>
          </a:xfrm>
          <a:custGeom>
            <a:avLst/>
            <a:gdLst/>
            <a:ahLst/>
            <a:cxnLst/>
            <a:rect l="l" t="t" r="r" b="b"/>
            <a:pathLst>
              <a:path w="3289934" h="1316989">
                <a:moveTo>
                  <a:pt x="3289681" y="1316863"/>
                </a:moveTo>
                <a:lnTo>
                  <a:pt x="0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23"/>
          <p:cNvSpPr txBox="1"/>
          <p:nvPr/>
        </p:nvSpPr>
        <p:spPr>
          <a:xfrm>
            <a:off x="6737097" y="3599432"/>
            <a:ext cx="332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24"/>
              <p:cNvSpPr txBox="1"/>
              <p:nvPr/>
            </p:nvSpPr>
            <p:spPr>
              <a:xfrm>
                <a:off x="8252668" y="4115914"/>
                <a:ext cx="1482082" cy="58984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u="none" strike="noStrike" kern="1200" cap="none" spc="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𝑅</m:t>
                      </m:r>
                      <m:r>
                        <a:rPr kumimoji="1" lang="en-US" altLang="ja-JP" sz="2000" b="0" i="1" u="none" strike="noStrike" kern="1200" cap="none" spc="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𝑠𝑖𝑛</m:t>
                          </m:r>
                          <m: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42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668" y="4115914"/>
                <a:ext cx="1482082" cy="5898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bject 25"/>
          <p:cNvSpPr txBox="1"/>
          <p:nvPr/>
        </p:nvSpPr>
        <p:spPr>
          <a:xfrm>
            <a:off x="9037702" y="5836410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4" name="object 26"/>
          <p:cNvSpPr txBox="1"/>
          <p:nvPr/>
        </p:nvSpPr>
        <p:spPr>
          <a:xfrm>
            <a:off x="10075927" y="4410835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5" name="object 27"/>
          <p:cNvSpPr txBox="1"/>
          <p:nvPr/>
        </p:nvSpPr>
        <p:spPr>
          <a:xfrm>
            <a:off x="8095616" y="5810249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28"/>
          <p:cNvSpPr txBox="1"/>
          <p:nvPr/>
        </p:nvSpPr>
        <p:spPr>
          <a:xfrm>
            <a:off x="10364217" y="4625465"/>
            <a:ext cx="162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29"/>
          <p:cNvSpPr txBox="1"/>
          <p:nvPr/>
        </p:nvSpPr>
        <p:spPr>
          <a:xfrm>
            <a:off x="6840474" y="3983481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30"/>
          <p:cNvSpPr/>
          <p:nvPr/>
        </p:nvSpPr>
        <p:spPr>
          <a:xfrm>
            <a:off x="7544072" y="3994880"/>
            <a:ext cx="412115" cy="434975"/>
          </a:xfrm>
          <a:custGeom>
            <a:avLst/>
            <a:gdLst/>
            <a:ahLst/>
            <a:cxnLst/>
            <a:rect l="l" t="t" r="r" b="b"/>
            <a:pathLst>
              <a:path w="412114" h="434975">
                <a:moveTo>
                  <a:pt x="5968" y="399414"/>
                </a:moveTo>
                <a:lnTo>
                  <a:pt x="42417" y="428370"/>
                </a:lnTo>
                <a:lnTo>
                  <a:pt x="88264" y="434467"/>
                </a:lnTo>
                <a:lnTo>
                  <a:pt x="104012" y="434086"/>
                </a:lnTo>
                <a:lnTo>
                  <a:pt x="120014" y="432307"/>
                </a:lnTo>
                <a:lnTo>
                  <a:pt x="135889" y="429387"/>
                </a:lnTo>
                <a:lnTo>
                  <a:pt x="152018" y="425323"/>
                </a:lnTo>
                <a:lnTo>
                  <a:pt x="162947" y="421767"/>
                </a:lnTo>
                <a:lnTo>
                  <a:pt x="87884" y="421767"/>
                </a:lnTo>
                <a:lnTo>
                  <a:pt x="73405" y="421005"/>
                </a:lnTo>
                <a:lnTo>
                  <a:pt x="59054" y="419100"/>
                </a:lnTo>
                <a:lnTo>
                  <a:pt x="45212" y="415925"/>
                </a:lnTo>
                <a:lnTo>
                  <a:pt x="31623" y="411606"/>
                </a:lnTo>
                <a:lnTo>
                  <a:pt x="18541" y="406145"/>
                </a:lnTo>
                <a:lnTo>
                  <a:pt x="5968" y="399414"/>
                </a:lnTo>
                <a:close/>
              </a:path>
              <a:path w="412114" h="434975">
                <a:moveTo>
                  <a:pt x="383243" y="93599"/>
                </a:moveTo>
                <a:lnTo>
                  <a:pt x="370586" y="93599"/>
                </a:lnTo>
                <a:lnTo>
                  <a:pt x="370586" y="94614"/>
                </a:lnTo>
                <a:lnTo>
                  <a:pt x="367664" y="143382"/>
                </a:lnTo>
                <a:lnTo>
                  <a:pt x="356488" y="193167"/>
                </a:lnTo>
                <a:lnTo>
                  <a:pt x="337438" y="241807"/>
                </a:lnTo>
                <a:lnTo>
                  <a:pt x="311023" y="287908"/>
                </a:lnTo>
                <a:lnTo>
                  <a:pt x="277622" y="329819"/>
                </a:lnTo>
                <a:lnTo>
                  <a:pt x="237871" y="366394"/>
                </a:lnTo>
                <a:lnTo>
                  <a:pt x="193548" y="394969"/>
                </a:lnTo>
                <a:lnTo>
                  <a:pt x="147954" y="413385"/>
                </a:lnTo>
                <a:lnTo>
                  <a:pt x="102615" y="421386"/>
                </a:lnTo>
                <a:lnTo>
                  <a:pt x="87884" y="421767"/>
                </a:lnTo>
                <a:lnTo>
                  <a:pt x="162947" y="421767"/>
                </a:lnTo>
                <a:lnTo>
                  <a:pt x="199771" y="406019"/>
                </a:lnTo>
                <a:lnTo>
                  <a:pt x="246125" y="376047"/>
                </a:lnTo>
                <a:lnTo>
                  <a:pt x="287274" y="338200"/>
                </a:lnTo>
                <a:lnTo>
                  <a:pt x="321817" y="294639"/>
                </a:lnTo>
                <a:lnTo>
                  <a:pt x="349123" y="246761"/>
                </a:lnTo>
                <a:lnTo>
                  <a:pt x="368680" y="196342"/>
                </a:lnTo>
                <a:lnTo>
                  <a:pt x="380238" y="144652"/>
                </a:lnTo>
                <a:lnTo>
                  <a:pt x="383147" y="94614"/>
                </a:lnTo>
                <a:lnTo>
                  <a:pt x="383243" y="93599"/>
                </a:lnTo>
                <a:close/>
              </a:path>
              <a:path w="412114" h="434975">
                <a:moveTo>
                  <a:pt x="370571" y="94521"/>
                </a:moveTo>
                <a:close/>
              </a:path>
              <a:path w="412114" h="434975">
                <a:moveTo>
                  <a:pt x="380116" y="72375"/>
                </a:moveTo>
                <a:lnTo>
                  <a:pt x="367757" y="75705"/>
                </a:lnTo>
                <a:lnTo>
                  <a:pt x="370571" y="94521"/>
                </a:lnTo>
                <a:lnTo>
                  <a:pt x="370586" y="93599"/>
                </a:lnTo>
                <a:lnTo>
                  <a:pt x="383243" y="93599"/>
                </a:lnTo>
                <a:lnTo>
                  <a:pt x="383159" y="92710"/>
                </a:lnTo>
                <a:lnTo>
                  <a:pt x="380116" y="72375"/>
                </a:lnTo>
                <a:close/>
              </a:path>
              <a:path w="412114" h="434975">
                <a:moveTo>
                  <a:pt x="355600" y="0"/>
                </a:moveTo>
                <a:lnTo>
                  <a:pt x="338582" y="83566"/>
                </a:lnTo>
                <a:lnTo>
                  <a:pt x="367757" y="75705"/>
                </a:lnTo>
                <a:lnTo>
                  <a:pt x="365760" y="62356"/>
                </a:lnTo>
                <a:lnTo>
                  <a:pt x="378333" y="60451"/>
                </a:lnTo>
                <a:lnTo>
                  <a:pt x="409187" y="60451"/>
                </a:lnTo>
                <a:lnTo>
                  <a:pt x="355600" y="0"/>
                </a:lnTo>
                <a:close/>
              </a:path>
              <a:path w="412114" h="434975">
                <a:moveTo>
                  <a:pt x="378333" y="60451"/>
                </a:moveTo>
                <a:lnTo>
                  <a:pt x="365760" y="62356"/>
                </a:lnTo>
                <a:lnTo>
                  <a:pt x="367757" y="75705"/>
                </a:lnTo>
                <a:lnTo>
                  <a:pt x="380116" y="72375"/>
                </a:lnTo>
                <a:lnTo>
                  <a:pt x="378333" y="60451"/>
                </a:lnTo>
                <a:close/>
              </a:path>
              <a:path w="412114" h="434975">
                <a:moveTo>
                  <a:pt x="409187" y="60451"/>
                </a:moveTo>
                <a:lnTo>
                  <a:pt x="378333" y="60451"/>
                </a:lnTo>
                <a:lnTo>
                  <a:pt x="380116" y="72375"/>
                </a:lnTo>
                <a:lnTo>
                  <a:pt x="412114" y="63754"/>
                </a:lnTo>
                <a:lnTo>
                  <a:pt x="409187" y="60451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31"/>
          <p:cNvSpPr txBox="1"/>
          <p:nvPr/>
        </p:nvSpPr>
        <p:spPr>
          <a:xfrm>
            <a:off x="7626876" y="3961351"/>
            <a:ext cx="2101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40"/>
          <p:cNvSpPr/>
          <p:nvPr/>
        </p:nvSpPr>
        <p:spPr>
          <a:xfrm>
            <a:off x="10051543" y="5231128"/>
            <a:ext cx="1717039" cy="44450"/>
          </a:xfrm>
          <a:custGeom>
            <a:avLst/>
            <a:gdLst/>
            <a:ahLst/>
            <a:cxnLst/>
            <a:rect l="l" t="t" r="r" b="b"/>
            <a:pathLst>
              <a:path w="1717040" h="44450">
                <a:moveTo>
                  <a:pt x="0" y="44196"/>
                </a:moveTo>
                <a:lnTo>
                  <a:pt x="1716785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41"/>
          <p:cNvSpPr txBox="1"/>
          <p:nvPr/>
        </p:nvSpPr>
        <p:spPr>
          <a:xfrm>
            <a:off x="10729977" y="4897626"/>
            <a:ext cx="168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42"/>
          <p:cNvSpPr/>
          <p:nvPr/>
        </p:nvSpPr>
        <p:spPr>
          <a:xfrm>
            <a:off x="10521443" y="4995797"/>
            <a:ext cx="184785" cy="259079"/>
          </a:xfrm>
          <a:custGeom>
            <a:avLst/>
            <a:gdLst/>
            <a:ahLst/>
            <a:cxnLst/>
            <a:rect l="l" t="t" r="r" b="b"/>
            <a:pathLst>
              <a:path w="184784" h="259079">
                <a:moveTo>
                  <a:pt x="68081" y="34852"/>
                </a:moveTo>
                <a:lnTo>
                  <a:pt x="61465" y="45675"/>
                </a:lnTo>
                <a:lnTo>
                  <a:pt x="68833" y="50673"/>
                </a:lnTo>
                <a:lnTo>
                  <a:pt x="83692" y="64007"/>
                </a:lnTo>
                <a:lnTo>
                  <a:pt x="110871" y="93852"/>
                </a:lnTo>
                <a:lnTo>
                  <a:pt x="133476" y="126618"/>
                </a:lnTo>
                <a:lnTo>
                  <a:pt x="151256" y="161925"/>
                </a:lnTo>
                <a:lnTo>
                  <a:pt x="163702" y="199389"/>
                </a:lnTo>
                <a:lnTo>
                  <a:pt x="170687" y="238506"/>
                </a:lnTo>
                <a:lnTo>
                  <a:pt x="172084" y="258571"/>
                </a:lnTo>
                <a:lnTo>
                  <a:pt x="184784" y="257682"/>
                </a:lnTo>
                <a:lnTo>
                  <a:pt x="180339" y="216026"/>
                </a:lnTo>
                <a:lnTo>
                  <a:pt x="170052" y="175894"/>
                </a:lnTo>
                <a:lnTo>
                  <a:pt x="154177" y="137921"/>
                </a:lnTo>
                <a:lnTo>
                  <a:pt x="132968" y="102234"/>
                </a:lnTo>
                <a:lnTo>
                  <a:pt x="106933" y="69595"/>
                </a:lnTo>
                <a:lnTo>
                  <a:pt x="75946" y="40131"/>
                </a:lnTo>
                <a:lnTo>
                  <a:pt x="68081" y="34852"/>
                </a:lnTo>
                <a:close/>
              </a:path>
              <a:path w="184784" h="259079">
                <a:moveTo>
                  <a:pt x="0" y="0"/>
                </a:moveTo>
                <a:lnTo>
                  <a:pt x="45211" y="72262"/>
                </a:lnTo>
                <a:lnTo>
                  <a:pt x="61465" y="45675"/>
                </a:lnTo>
                <a:lnTo>
                  <a:pt x="50673" y="38353"/>
                </a:lnTo>
                <a:lnTo>
                  <a:pt x="57784" y="27939"/>
                </a:lnTo>
                <a:lnTo>
                  <a:pt x="72307" y="27939"/>
                </a:lnTo>
                <a:lnTo>
                  <a:pt x="84962" y="7238"/>
                </a:lnTo>
                <a:lnTo>
                  <a:pt x="0" y="0"/>
                </a:lnTo>
                <a:close/>
              </a:path>
              <a:path w="184784" h="259079">
                <a:moveTo>
                  <a:pt x="57784" y="27939"/>
                </a:moveTo>
                <a:lnTo>
                  <a:pt x="50673" y="38353"/>
                </a:lnTo>
                <a:lnTo>
                  <a:pt x="61465" y="45675"/>
                </a:lnTo>
                <a:lnTo>
                  <a:pt x="68081" y="34852"/>
                </a:lnTo>
                <a:lnTo>
                  <a:pt x="57784" y="27939"/>
                </a:lnTo>
                <a:close/>
              </a:path>
              <a:path w="184784" h="259079">
                <a:moveTo>
                  <a:pt x="72307" y="27939"/>
                </a:moveTo>
                <a:lnTo>
                  <a:pt x="57784" y="27939"/>
                </a:lnTo>
                <a:lnTo>
                  <a:pt x="68081" y="34852"/>
                </a:lnTo>
                <a:lnTo>
                  <a:pt x="72307" y="2793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43"/>
          <p:cNvSpPr/>
          <p:nvPr/>
        </p:nvSpPr>
        <p:spPr>
          <a:xfrm>
            <a:off x="9976486" y="5169406"/>
            <a:ext cx="166115" cy="185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8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1044" y="3995165"/>
            <a:ext cx="94615" cy="173355"/>
          </a:xfrm>
          <a:custGeom>
            <a:avLst/>
            <a:gdLst/>
            <a:ahLst/>
            <a:cxnLst/>
            <a:rect l="l" t="t" r="r" b="b"/>
            <a:pathLst>
              <a:path w="94614" h="173354">
                <a:moveTo>
                  <a:pt x="0" y="0"/>
                </a:moveTo>
                <a:lnTo>
                  <a:pt x="29870" y="8820"/>
                </a:lnTo>
                <a:lnTo>
                  <a:pt x="55808" y="33381"/>
                </a:lnTo>
                <a:lnTo>
                  <a:pt x="76260" y="70829"/>
                </a:lnTo>
                <a:lnTo>
                  <a:pt x="89672" y="118311"/>
                </a:lnTo>
                <a:lnTo>
                  <a:pt x="94487" y="172973"/>
                </a:lnTo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475487"/>
            <a:ext cx="490308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1536827"/>
            <a:ext cx="8001127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913" y="4007358"/>
            <a:ext cx="215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cg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18971" y="3726941"/>
            <a:ext cx="551815" cy="664210"/>
          </a:xfrm>
          <a:custGeom>
            <a:avLst/>
            <a:gdLst/>
            <a:ahLst/>
            <a:cxnLst/>
            <a:rect l="l" t="t" r="r" b="b"/>
            <a:pathLst>
              <a:path w="551815" h="664210">
                <a:moveTo>
                  <a:pt x="55372" y="578484"/>
                </a:moveTo>
                <a:lnTo>
                  <a:pt x="0" y="645540"/>
                </a:lnTo>
                <a:lnTo>
                  <a:pt x="22352" y="663955"/>
                </a:lnTo>
                <a:lnTo>
                  <a:pt x="77597" y="597026"/>
                </a:lnTo>
                <a:lnTo>
                  <a:pt x="55372" y="578484"/>
                </a:lnTo>
                <a:close/>
              </a:path>
              <a:path w="551815" h="664210">
                <a:moveTo>
                  <a:pt x="129032" y="489203"/>
                </a:moveTo>
                <a:lnTo>
                  <a:pt x="73787" y="556259"/>
                </a:lnTo>
                <a:lnTo>
                  <a:pt x="96138" y="574674"/>
                </a:lnTo>
                <a:lnTo>
                  <a:pt x="151384" y="507618"/>
                </a:lnTo>
                <a:lnTo>
                  <a:pt x="129032" y="489203"/>
                </a:lnTo>
                <a:close/>
              </a:path>
              <a:path w="551815" h="664210">
                <a:moveTo>
                  <a:pt x="202819" y="399922"/>
                </a:moveTo>
                <a:lnTo>
                  <a:pt x="147447" y="466851"/>
                </a:lnTo>
                <a:lnTo>
                  <a:pt x="169799" y="485266"/>
                </a:lnTo>
                <a:lnTo>
                  <a:pt x="225171" y="418337"/>
                </a:lnTo>
                <a:lnTo>
                  <a:pt x="202819" y="399922"/>
                </a:lnTo>
                <a:close/>
              </a:path>
              <a:path w="551815" h="664210">
                <a:moveTo>
                  <a:pt x="276479" y="310641"/>
                </a:moveTo>
                <a:lnTo>
                  <a:pt x="221234" y="377570"/>
                </a:lnTo>
                <a:lnTo>
                  <a:pt x="243586" y="395985"/>
                </a:lnTo>
                <a:lnTo>
                  <a:pt x="298831" y="329056"/>
                </a:lnTo>
                <a:lnTo>
                  <a:pt x="276479" y="310641"/>
                </a:lnTo>
                <a:close/>
              </a:path>
              <a:path w="551815" h="664210">
                <a:moveTo>
                  <a:pt x="350266" y="221233"/>
                </a:moveTo>
                <a:lnTo>
                  <a:pt x="295021" y="288289"/>
                </a:lnTo>
                <a:lnTo>
                  <a:pt x="317246" y="306704"/>
                </a:lnTo>
                <a:lnTo>
                  <a:pt x="372618" y="239648"/>
                </a:lnTo>
                <a:lnTo>
                  <a:pt x="350266" y="221233"/>
                </a:lnTo>
                <a:close/>
              </a:path>
              <a:path w="551815" h="664210">
                <a:moveTo>
                  <a:pt x="424053" y="131952"/>
                </a:moveTo>
                <a:lnTo>
                  <a:pt x="368681" y="198881"/>
                </a:lnTo>
                <a:lnTo>
                  <a:pt x="391033" y="217423"/>
                </a:lnTo>
                <a:lnTo>
                  <a:pt x="446278" y="150367"/>
                </a:lnTo>
                <a:lnTo>
                  <a:pt x="424053" y="131952"/>
                </a:lnTo>
                <a:close/>
              </a:path>
              <a:path w="551815" h="664210">
                <a:moveTo>
                  <a:pt x="485207" y="57770"/>
                </a:moveTo>
                <a:lnTo>
                  <a:pt x="442468" y="109600"/>
                </a:lnTo>
                <a:lnTo>
                  <a:pt x="464820" y="128015"/>
                </a:lnTo>
                <a:lnTo>
                  <a:pt x="507542" y="76206"/>
                </a:lnTo>
                <a:lnTo>
                  <a:pt x="485207" y="57770"/>
                </a:lnTo>
                <a:close/>
              </a:path>
              <a:path w="551815" h="664210">
                <a:moveTo>
                  <a:pt x="540927" y="46608"/>
                </a:moveTo>
                <a:lnTo>
                  <a:pt x="494411" y="46608"/>
                </a:lnTo>
                <a:lnTo>
                  <a:pt x="516763" y="65023"/>
                </a:lnTo>
                <a:lnTo>
                  <a:pt x="507542" y="76206"/>
                </a:lnTo>
                <a:lnTo>
                  <a:pt x="529843" y="94614"/>
                </a:lnTo>
                <a:lnTo>
                  <a:pt x="540927" y="46608"/>
                </a:lnTo>
                <a:close/>
              </a:path>
              <a:path w="551815" h="664210">
                <a:moveTo>
                  <a:pt x="494411" y="46608"/>
                </a:moveTo>
                <a:lnTo>
                  <a:pt x="485207" y="57770"/>
                </a:lnTo>
                <a:lnTo>
                  <a:pt x="507542" y="76206"/>
                </a:lnTo>
                <a:lnTo>
                  <a:pt x="516763" y="65023"/>
                </a:lnTo>
                <a:lnTo>
                  <a:pt x="494411" y="46608"/>
                </a:lnTo>
                <a:close/>
              </a:path>
              <a:path w="551815" h="664210">
                <a:moveTo>
                  <a:pt x="551688" y="0"/>
                </a:moveTo>
                <a:lnTo>
                  <a:pt x="462915" y="39369"/>
                </a:lnTo>
                <a:lnTo>
                  <a:pt x="485207" y="57770"/>
                </a:lnTo>
                <a:lnTo>
                  <a:pt x="494411" y="46608"/>
                </a:lnTo>
                <a:lnTo>
                  <a:pt x="540927" y="46608"/>
                </a:lnTo>
                <a:lnTo>
                  <a:pt x="55168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9801" y="3517772"/>
            <a:ext cx="5022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0924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	</a:t>
            </a:r>
            <a:r>
              <a:rPr kumimoji="1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𝛽</a:t>
            </a:r>
          </a:p>
        </p:txBody>
      </p:sp>
      <p:sp>
        <p:nvSpPr>
          <p:cNvPr id="9" name="object 9"/>
          <p:cNvSpPr/>
          <p:nvPr/>
        </p:nvSpPr>
        <p:spPr>
          <a:xfrm>
            <a:off x="5835203" y="3709542"/>
            <a:ext cx="544830" cy="594360"/>
          </a:xfrm>
          <a:custGeom>
            <a:avLst/>
            <a:gdLst/>
            <a:ahLst/>
            <a:cxnLst/>
            <a:rect l="l" t="t" r="r" b="b"/>
            <a:pathLst>
              <a:path w="544829" h="594360">
                <a:moveTo>
                  <a:pt x="475422" y="539648"/>
                </a:moveTo>
                <a:lnTo>
                  <a:pt x="454025" y="559180"/>
                </a:lnTo>
                <a:lnTo>
                  <a:pt x="544702" y="593978"/>
                </a:lnTo>
                <a:lnTo>
                  <a:pt x="532316" y="550417"/>
                </a:lnTo>
                <a:lnTo>
                  <a:pt x="485266" y="550417"/>
                </a:lnTo>
                <a:lnTo>
                  <a:pt x="475422" y="539648"/>
                </a:lnTo>
                <a:close/>
              </a:path>
              <a:path w="544829" h="594360">
                <a:moveTo>
                  <a:pt x="496798" y="520134"/>
                </a:moveTo>
                <a:lnTo>
                  <a:pt x="475422" y="539648"/>
                </a:lnTo>
                <a:lnTo>
                  <a:pt x="485266" y="550417"/>
                </a:lnTo>
                <a:lnTo>
                  <a:pt x="506602" y="530859"/>
                </a:lnTo>
                <a:lnTo>
                  <a:pt x="496798" y="520134"/>
                </a:lnTo>
                <a:close/>
              </a:path>
              <a:path w="544829" h="594360">
                <a:moveTo>
                  <a:pt x="518160" y="500633"/>
                </a:moveTo>
                <a:lnTo>
                  <a:pt x="496798" y="520134"/>
                </a:lnTo>
                <a:lnTo>
                  <a:pt x="506602" y="530859"/>
                </a:lnTo>
                <a:lnTo>
                  <a:pt x="485266" y="550417"/>
                </a:lnTo>
                <a:lnTo>
                  <a:pt x="532316" y="550417"/>
                </a:lnTo>
                <a:lnTo>
                  <a:pt x="518160" y="500633"/>
                </a:lnTo>
                <a:close/>
              </a:path>
              <a:path w="544829" h="594360">
                <a:moveTo>
                  <a:pt x="21336" y="0"/>
                </a:moveTo>
                <a:lnTo>
                  <a:pt x="0" y="19557"/>
                </a:lnTo>
                <a:lnTo>
                  <a:pt x="475422" y="539648"/>
                </a:lnTo>
                <a:lnTo>
                  <a:pt x="496798" y="520134"/>
                </a:lnTo>
                <a:lnTo>
                  <a:pt x="21336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90145" y="3411220"/>
            <a:ext cx="661670" cy="212090"/>
          </a:xfrm>
          <a:custGeom>
            <a:avLst/>
            <a:gdLst/>
            <a:ahLst/>
            <a:cxnLst/>
            <a:rect l="l" t="t" r="r" b="b"/>
            <a:pathLst>
              <a:path w="661670" h="212089">
                <a:moveTo>
                  <a:pt x="593725" y="0"/>
                </a:moveTo>
                <a:lnTo>
                  <a:pt x="590676" y="8508"/>
                </a:lnTo>
                <a:lnTo>
                  <a:pt x="602944" y="13819"/>
                </a:lnTo>
                <a:lnTo>
                  <a:pt x="613473" y="21177"/>
                </a:lnTo>
                <a:lnTo>
                  <a:pt x="634892" y="55322"/>
                </a:lnTo>
                <a:lnTo>
                  <a:pt x="641858" y="104775"/>
                </a:lnTo>
                <a:lnTo>
                  <a:pt x="641074" y="123444"/>
                </a:lnTo>
                <a:lnTo>
                  <a:pt x="629412" y="169163"/>
                </a:lnTo>
                <a:lnTo>
                  <a:pt x="603105" y="197738"/>
                </a:lnTo>
                <a:lnTo>
                  <a:pt x="591058" y="203072"/>
                </a:lnTo>
                <a:lnTo>
                  <a:pt x="593725" y="211708"/>
                </a:lnTo>
                <a:lnTo>
                  <a:pt x="634122" y="187652"/>
                </a:lnTo>
                <a:lnTo>
                  <a:pt x="656844" y="143271"/>
                </a:lnTo>
                <a:lnTo>
                  <a:pt x="661162" y="105917"/>
                </a:lnTo>
                <a:lnTo>
                  <a:pt x="660086" y="86465"/>
                </a:lnTo>
                <a:lnTo>
                  <a:pt x="643763" y="37083"/>
                </a:lnTo>
                <a:lnTo>
                  <a:pt x="609062" y="5526"/>
                </a:lnTo>
                <a:lnTo>
                  <a:pt x="593725" y="0"/>
                </a:lnTo>
                <a:close/>
              </a:path>
              <a:path w="661670" h="212089">
                <a:moveTo>
                  <a:pt x="67563" y="0"/>
                </a:moveTo>
                <a:lnTo>
                  <a:pt x="27094" y="24056"/>
                </a:lnTo>
                <a:lnTo>
                  <a:pt x="4365" y="68500"/>
                </a:lnTo>
                <a:lnTo>
                  <a:pt x="0" y="105917"/>
                </a:lnTo>
                <a:lnTo>
                  <a:pt x="1093" y="125350"/>
                </a:lnTo>
                <a:lnTo>
                  <a:pt x="17399" y="174625"/>
                </a:lnTo>
                <a:lnTo>
                  <a:pt x="52135" y="206182"/>
                </a:lnTo>
                <a:lnTo>
                  <a:pt x="67563" y="211708"/>
                </a:lnTo>
                <a:lnTo>
                  <a:pt x="70231" y="203072"/>
                </a:lnTo>
                <a:lnTo>
                  <a:pt x="58130" y="197738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291" y="13819"/>
                </a:lnTo>
                <a:lnTo>
                  <a:pt x="70485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27228" y="3340989"/>
            <a:ext cx="57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1" sz="1950" b="0" i="0" u="none" strike="noStrike" kern="1200" cap="none" spc="82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r>
              <a:rPr kumimoji="1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r>
              <a:rPr kumimoji="1" sz="1950" b="0" i="0" u="none" strike="noStrike" kern="1200" cap="none" spc="-75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94077" y="3949319"/>
            <a:ext cx="1597660" cy="0"/>
          </a:xfrm>
          <a:custGeom>
            <a:avLst/>
            <a:gdLst/>
            <a:ahLst/>
            <a:cxnLst/>
            <a:rect l="l" t="t" r="r" b="b"/>
            <a:pathLst>
              <a:path w="1597660">
                <a:moveTo>
                  <a:pt x="0" y="0"/>
                </a:moveTo>
                <a:lnTo>
                  <a:pt x="1597152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1300036" y="2652215"/>
                <a:ext cx="2890899" cy="129272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9271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1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400" b="0" i="1" u="none" strike="noStrike" kern="1200" cap="none" spc="1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acc>
                      <m:r>
                        <a:rPr kumimoji="1" lang="en-US" sz="2625" b="0" i="1" u="none" strike="noStrike" kern="1200" cap="none" spc="15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𝑐</m:t>
                      </m:r>
                      <m:r>
                        <a:rPr kumimoji="1" lang="en-US" sz="2625" b="0" i="1" u="none" strike="noStrike" kern="1200" cap="none" spc="15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cos</m:t>
                      </m:r>
                      <m: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⁡(</m:t>
                      </m:r>
                      <m: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  <m: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+  </m:t>
                      </m:r>
                      <m:r>
                        <a:rPr kumimoji="1" lang="en-US" sz="2400" b="0" i="1" u="none" strike="noStrike" kern="1200" cap="none" spc="-61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𝛽</m:t>
                      </m:r>
                      <m:r>
                        <a:rPr kumimoji="1" lang="en-US" sz="2400" b="0" i="1" u="none" strike="noStrike" kern="1200" cap="none" spc="-61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)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762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4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35609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-34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400" b="0" i="1" u="none" strike="noStrike" kern="1200" cap="none" spc="-34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acc>
                      <m:r>
                        <a:rPr kumimoji="1" lang="en-US" sz="2625" b="0" i="1" u="none" strike="noStrike" kern="1200" cap="none" spc="-509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𝑐</m:t>
                      </m:r>
                      <m:r>
                        <a:rPr kumimoji="1" lang="am-ET" sz="2400" b="0" i="1" u="none" strike="noStrike" kern="1200" cap="none" spc="-34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sin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⁡(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+ </m:t>
                      </m:r>
                      <m:r>
                        <a:rPr kumimoji="1" lang="en-US" sz="2400" b="0" i="1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𝛽</m:t>
                      </m:r>
                      <m:r>
                        <a:rPr kumimoji="1" lang="en-US" sz="2400" b="0" i="1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)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8826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54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am-ET" sz="3600" b="0" i="1" u="none" strike="noStrike" kern="1200" cap="none" spc="0" normalizeH="0" baseline="-416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cos</m:t>
                      </m:r>
                      <m: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𝛽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tan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 </m:t>
                      </m:r>
                      <m:r>
                        <a:rPr kumimoji="1" lang="en-US" sz="2400" b="0" i="1" u="none" strike="noStrike" kern="1200" cap="none" spc="-28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𝛿</m:t>
                      </m:r>
                    </m:oMath>
                  </m:oMathPara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036" y="2652215"/>
                <a:ext cx="2890899" cy="1292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 txBox="1"/>
          <p:nvPr/>
        </p:nvSpPr>
        <p:spPr>
          <a:xfrm>
            <a:off x="2596388" y="3922598"/>
            <a:ext cx="187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67967" y="4698238"/>
            <a:ext cx="1380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𝛽 =</a:t>
            </a:r>
            <a:r>
              <a:rPr kumimoji="1" sz="2400" b="0" i="0" u="none" strike="noStrike" kern="1200" cap="none" spc="-2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625" b="0" i="0" u="none" strike="noStrike" kern="1200" cap="none" spc="0" normalizeH="0" baseline="2857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endParaRPr kumimoji="1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6340" y="4538979"/>
            <a:ext cx="1234440" cy="777240"/>
          </a:xfrm>
          <a:custGeom>
            <a:avLst/>
            <a:gdLst/>
            <a:ahLst/>
            <a:cxnLst/>
            <a:rect l="l" t="t" r="r" b="b"/>
            <a:pathLst>
              <a:path w="1234439" h="777239">
                <a:moveTo>
                  <a:pt x="1101340" y="0"/>
                </a:moveTo>
                <a:lnTo>
                  <a:pt x="1094355" y="11176"/>
                </a:lnTo>
                <a:lnTo>
                  <a:pt x="1119090" y="40939"/>
                </a:lnTo>
                <a:lnTo>
                  <a:pt x="1140884" y="76501"/>
                </a:lnTo>
                <a:lnTo>
                  <a:pt x="1159702" y="117850"/>
                </a:lnTo>
                <a:lnTo>
                  <a:pt x="1175508" y="164973"/>
                </a:lnTo>
                <a:lnTo>
                  <a:pt x="1188103" y="216433"/>
                </a:lnTo>
                <a:lnTo>
                  <a:pt x="1197114" y="270811"/>
                </a:lnTo>
                <a:lnTo>
                  <a:pt x="1202529" y="328118"/>
                </a:lnTo>
                <a:lnTo>
                  <a:pt x="1204337" y="388366"/>
                </a:lnTo>
                <a:lnTo>
                  <a:pt x="1202551" y="447472"/>
                </a:lnTo>
                <a:lnTo>
                  <a:pt x="1197193" y="504221"/>
                </a:lnTo>
                <a:lnTo>
                  <a:pt x="1188263" y="558637"/>
                </a:lnTo>
                <a:lnTo>
                  <a:pt x="1175762" y="610743"/>
                </a:lnTo>
                <a:lnTo>
                  <a:pt x="1159952" y="658606"/>
                </a:lnTo>
                <a:lnTo>
                  <a:pt x="1141107" y="700468"/>
                </a:lnTo>
                <a:lnTo>
                  <a:pt x="1119237" y="736330"/>
                </a:lnTo>
                <a:lnTo>
                  <a:pt x="1094355" y="766191"/>
                </a:lnTo>
                <a:lnTo>
                  <a:pt x="1101340" y="777240"/>
                </a:lnTo>
                <a:lnTo>
                  <a:pt x="1130341" y="747883"/>
                </a:lnTo>
                <a:lnTo>
                  <a:pt x="1156188" y="711835"/>
                </a:lnTo>
                <a:lnTo>
                  <a:pt x="1178867" y="669119"/>
                </a:lnTo>
                <a:lnTo>
                  <a:pt x="1198368" y="619760"/>
                </a:lnTo>
                <a:lnTo>
                  <a:pt x="1211323" y="576723"/>
                </a:lnTo>
                <a:lnTo>
                  <a:pt x="1221388" y="532046"/>
                </a:lnTo>
                <a:lnTo>
                  <a:pt x="1228570" y="485736"/>
                </a:lnTo>
                <a:lnTo>
                  <a:pt x="1232875" y="437798"/>
                </a:lnTo>
                <a:lnTo>
                  <a:pt x="1234309" y="388239"/>
                </a:lnTo>
                <a:lnTo>
                  <a:pt x="1232875" y="337993"/>
                </a:lnTo>
                <a:lnTo>
                  <a:pt x="1228570" y="289674"/>
                </a:lnTo>
                <a:lnTo>
                  <a:pt x="1221388" y="243288"/>
                </a:lnTo>
                <a:lnTo>
                  <a:pt x="1211323" y="198840"/>
                </a:lnTo>
                <a:lnTo>
                  <a:pt x="1198368" y="156337"/>
                </a:lnTo>
                <a:lnTo>
                  <a:pt x="1178867" y="107620"/>
                </a:lnTo>
                <a:lnTo>
                  <a:pt x="1156188" y="65309"/>
                </a:lnTo>
                <a:lnTo>
                  <a:pt x="1130341" y="29428"/>
                </a:lnTo>
                <a:lnTo>
                  <a:pt x="1101340" y="0"/>
                </a:lnTo>
                <a:close/>
              </a:path>
              <a:path w="1234439" h="777239">
                <a:moveTo>
                  <a:pt x="133092" y="0"/>
                </a:moveTo>
                <a:lnTo>
                  <a:pt x="104088" y="29428"/>
                </a:lnTo>
                <a:lnTo>
                  <a:pt x="78228" y="65309"/>
                </a:lnTo>
                <a:lnTo>
                  <a:pt x="55511" y="107620"/>
                </a:lnTo>
                <a:lnTo>
                  <a:pt x="35937" y="156337"/>
                </a:lnTo>
                <a:lnTo>
                  <a:pt x="22982" y="198840"/>
                </a:lnTo>
                <a:lnTo>
                  <a:pt x="12916" y="243288"/>
                </a:lnTo>
                <a:lnTo>
                  <a:pt x="5734" y="289674"/>
                </a:lnTo>
                <a:lnTo>
                  <a:pt x="1429" y="337993"/>
                </a:lnTo>
                <a:lnTo>
                  <a:pt x="0" y="388366"/>
                </a:lnTo>
                <a:lnTo>
                  <a:pt x="1429" y="437798"/>
                </a:lnTo>
                <a:lnTo>
                  <a:pt x="5734" y="485736"/>
                </a:lnTo>
                <a:lnTo>
                  <a:pt x="12916" y="532046"/>
                </a:lnTo>
                <a:lnTo>
                  <a:pt x="22982" y="576723"/>
                </a:lnTo>
                <a:lnTo>
                  <a:pt x="35937" y="619760"/>
                </a:lnTo>
                <a:lnTo>
                  <a:pt x="55511" y="669119"/>
                </a:lnTo>
                <a:lnTo>
                  <a:pt x="78228" y="711835"/>
                </a:lnTo>
                <a:lnTo>
                  <a:pt x="104088" y="747883"/>
                </a:lnTo>
                <a:lnTo>
                  <a:pt x="133092" y="777240"/>
                </a:lnTo>
                <a:lnTo>
                  <a:pt x="140077" y="766191"/>
                </a:lnTo>
                <a:lnTo>
                  <a:pt x="115141" y="736330"/>
                </a:lnTo>
                <a:lnTo>
                  <a:pt x="93277" y="700468"/>
                </a:lnTo>
                <a:lnTo>
                  <a:pt x="74461" y="658606"/>
                </a:lnTo>
                <a:lnTo>
                  <a:pt x="58670" y="610743"/>
                </a:lnTo>
                <a:lnTo>
                  <a:pt x="46168" y="558637"/>
                </a:lnTo>
                <a:lnTo>
                  <a:pt x="37239" y="504221"/>
                </a:lnTo>
                <a:lnTo>
                  <a:pt x="31881" y="447472"/>
                </a:lnTo>
                <a:lnTo>
                  <a:pt x="30099" y="388239"/>
                </a:lnTo>
                <a:lnTo>
                  <a:pt x="31881" y="328118"/>
                </a:lnTo>
                <a:lnTo>
                  <a:pt x="37239" y="270811"/>
                </a:lnTo>
                <a:lnTo>
                  <a:pt x="46168" y="216433"/>
                </a:lnTo>
                <a:lnTo>
                  <a:pt x="58670" y="164973"/>
                </a:lnTo>
                <a:lnTo>
                  <a:pt x="74533" y="117850"/>
                </a:lnTo>
                <a:lnTo>
                  <a:pt x="93373" y="76501"/>
                </a:lnTo>
                <a:lnTo>
                  <a:pt x="115213" y="40939"/>
                </a:lnTo>
                <a:lnTo>
                  <a:pt x="140077" y="11176"/>
                </a:lnTo>
                <a:lnTo>
                  <a:pt x="13309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46577" y="4928742"/>
            <a:ext cx="932815" cy="0"/>
          </a:xfrm>
          <a:custGeom>
            <a:avLst/>
            <a:gdLst/>
            <a:ahLst/>
            <a:cxnLst/>
            <a:rect l="l" t="t" r="r" b="b"/>
            <a:pathLst>
              <a:path w="932814">
                <a:moveTo>
                  <a:pt x="0" y="0"/>
                </a:moveTo>
                <a:lnTo>
                  <a:pt x="932688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0398" y="4612894"/>
            <a:ext cx="14351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0" u="none" strike="noStrike" kern="1200" cap="none" spc="1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2834132" y="4468114"/>
                <a:ext cx="947419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297815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</m:ctrlPr>
                      </m:sSubPr>
                      <m:e>
                        <m:r>
                          <a:rPr kumimoji="1" lang="ja-JP" alt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𝑙</m:t>
                        </m:r>
                      </m:e>
                      <m:sub>
                        <m:r>
                          <a:rPr kumimoji="1" lang="en-US" altLang="ja-JP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	tan</a:t>
                </a:r>
                <a:r>
                  <a:rPr kumimoji="1" lang="en-US" sz="2400" b="0" i="0" u="none" strike="noStrike" kern="1200" cap="none" spc="-22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:r>
                  <a: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𝛿</a:t>
                </a:r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32" y="4468114"/>
                <a:ext cx="947419" cy="382156"/>
              </a:xfrm>
              <a:prstGeom prst="rect">
                <a:avLst/>
              </a:prstGeom>
              <a:blipFill>
                <a:blip r:embed="rId5"/>
                <a:stretch>
                  <a:fillRect l="-10323" t="-20635" r="-17419" b="-47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0"/>
          <p:cNvSpPr txBox="1"/>
          <p:nvPr/>
        </p:nvSpPr>
        <p:spPr>
          <a:xfrm>
            <a:off x="3216910" y="4902454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76780" y="3170682"/>
            <a:ext cx="1082040" cy="610870"/>
          </a:xfrm>
          <a:custGeom>
            <a:avLst/>
            <a:gdLst/>
            <a:ahLst/>
            <a:cxnLst/>
            <a:rect l="l" t="t" r="r" b="b"/>
            <a:pathLst>
              <a:path w="1082040" h="610870">
                <a:moveTo>
                  <a:pt x="0" y="610361"/>
                </a:moveTo>
                <a:lnTo>
                  <a:pt x="1081785" y="0"/>
                </a:lnTo>
              </a:path>
            </a:pathLst>
          </a:custGeom>
          <a:ln w="19811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49348" y="3749802"/>
            <a:ext cx="1717039" cy="44450"/>
          </a:xfrm>
          <a:custGeom>
            <a:avLst/>
            <a:gdLst/>
            <a:ahLst/>
            <a:cxnLst/>
            <a:rect l="l" t="t" r="r" b="b"/>
            <a:pathLst>
              <a:path w="1717040" h="44450">
                <a:moveTo>
                  <a:pt x="0" y="44196"/>
                </a:moveTo>
                <a:lnTo>
                  <a:pt x="1716785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27147" y="3415741"/>
            <a:ext cx="1689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17723" y="3514471"/>
            <a:ext cx="184785" cy="259079"/>
          </a:xfrm>
          <a:custGeom>
            <a:avLst/>
            <a:gdLst/>
            <a:ahLst/>
            <a:cxnLst/>
            <a:rect l="l" t="t" r="r" b="b"/>
            <a:pathLst>
              <a:path w="184784" h="259079">
                <a:moveTo>
                  <a:pt x="68081" y="34852"/>
                </a:moveTo>
                <a:lnTo>
                  <a:pt x="61465" y="45675"/>
                </a:lnTo>
                <a:lnTo>
                  <a:pt x="68833" y="50673"/>
                </a:lnTo>
                <a:lnTo>
                  <a:pt x="83692" y="64007"/>
                </a:lnTo>
                <a:lnTo>
                  <a:pt x="110871" y="93852"/>
                </a:lnTo>
                <a:lnTo>
                  <a:pt x="133476" y="126618"/>
                </a:lnTo>
                <a:lnTo>
                  <a:pt x="151256" y="161924"/>
                </a:lnTo>
                <a:lnTo>
                  <a:pt x="163702" y="199389"/>
                </a:lnTo>
                <a:lnTo>
                  <a:pt x="170687" y="238505"/>
                </a:lnTo>
                <a:lnTo>
                  <a:pt x="172084" y="258571"/>
                </a:lnTo>
                <a:lnTo>
                  <a:pt x="184784" y="257682"/>
                </a:lnTo>
                <a:lnTo>
                  <a:pt x="180339" y="216026"/>
                </a:lnTo>
                <a:lnTo>
                  <a:pt x="170052" y="175894"/>
                </a:lnTo>
                <a:lnTo>
                  <a:pt x="154177" y="137921"/>
                </a:lnTo>
                <a:lnTo>
                  <a:pt x="132969" y="102234"/>
                </a:lnTo>
                <a:lnTo>
                  <a:pt x="106933" y="69595"/>
                </a:lnTo>
                <a:lnTo>
                  <a:pt x="75946" y="40131"/>
                </a:lnTo>
                <a:lnTo>
                  <a:pt x="68081" y="34852"/>
                </a:lnTo>
                <a:close/>
              </a:path>
              <a:path w="184784" h="259079">
                <a:moveTo>
                  <a:pt x="0" y="0"/>
                </a:moveTo>
                <a:lnTo>
                  <a:pt x="45211" y="72262"/>
                </a:lnTo>
                <a:lnTo>
                  <a:pt x="61465" y="45675"/>
                </a:lnTo>
                <a:lnTo>
                  <a:pt x="50673" y="38353"/>
                </a:lnTo>
                <a:lnTo>
                  <a:pt x="57784" y="27939"/>
                </a:lnTo>
                <a:lnTo>
                  <a:pt x="72307" y="27939"/>
                </a:lnTo>
                <a:lnTo>
                  <a:pt x="84962" y="7238"/>
                </a:lnTo>
                <a:lnTo>
                  <a:pt x="0" y="0"/>
                </a:lnTo>
                <a:close/>
              </a:path>
              <a:path w="184784" h="259079">
                <a:moveTo>
                  <a:pt x="57784" y="27939"/>
                </a:moveTo>
                <a:lnTo>
                  <a:pt x="50673" y="38353"/>
                </a:lnTo>
                <a:lnTo>
                  <a:pt x="61465" y="45675"/>
                </a:lnTo>
                <a:lnTo>
                  <a:pt x="68081" y="34852"/>
                </a:lnTo>
                <a:lnTo>
                  <a:pt x="57784" y="27939"/>
                </a:lnTo>
                <a:close/>
              </a:path>
              <a:path w="184784" h="259079">
                <a:moveTo>
                  <a:pt x="72307" y="27939"/>
                </a:moveTo>
                <a:lnTo>
                  <a:pt x="57784" y="27939"/>
                </a:lnTo>
                <a:lnTo>
                  <a:pt x="68081" y="34852"/>
                </a:lnTo>
                <a:lnTo>
                  <a:pt x="72307" y="2793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40686" y="3490467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9" y="0"/>
                </a:moveTo>
                <a:lnTo>
                  <a:pt x="0" y="504317"/>
                </a:lnTo>
                <a:lnTo>
                  <a:pt x="168021" y="593852"/>
                </a:lnTo>
                <a:lnTo>
                  <a:pt x="437007" y="89662"/>
                </a:lnTo>
                <a:lnTo>
                  <a:pt x="268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40686" y="3490467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317"/>
                </a:moveTo>
                <a:lnTo>
                  <a:pt x="268859" y="0"/>
                </a:lnTo>
                <a:lnTo>
                  <a:pt x="437007" y="89662"/>
                </a:lnTo>
                <a:lnTo>
                  <a:pt x="168021" y="593852"/>
                </a:lnTo>
                <a:lnTo>
                  <a:pt x="0" y="504317"/>
                </a:lnTo>
              </a:path>
            </a:pathLst>
          </a:custGeom>
          <a:ln w="25399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54789" y="4771897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19" y="0"/>
                </a:moveTo>
                <a:lnTo>
                  <a:pt x="0" y="246506"/>
                </a:lnTo>
                <a:lnTo>
                  <a:pt x="82168" y="418338"/>
                </a:lnTo>
                <a:lnTo>
                  <a:pt x="597788" y="171957"/>
                </a:lnTo>
                <a:lnTo>
                  <a:pt x="51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54789" y="4771897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506"/>
                </a:moveTo>
                <a:lnTo>
                  <a:pt x="515619" y="0"/>
                </a:lnTo>
                <a:lnTo>
                  <a:pt x="597788" y="171957"/>
                </a:lnTo>
                <a:lnTo>
                  <a:pt x="82168" y="418338"/>
                </a:lnTo>
                <a:lnTo>
                  <a:pt x="0" y="246506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15341" y="3758184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40"/>
                </a:moveTo>
                <a:lnTo>
                  <a:pt x="2392044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36394" y="2992373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09" h="817879">
                <a:moveTo>
                  <a:pt x="357975" y="71757"/>
                </a:moveTo>
                <a:lnTo>
                  <a:pt x="0" y="805052"/>
                </a:lnTo>
                <a:lnTo>
                  <a:pt x="25907" y="817752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09" h="817879">
                <a:moveTo>
                  <a:pt x="409603" y="58674"/>
                </a:moveTo>
                <a:lnTo>
                  <a:pt x="364362" y="58674"/>
                </a:lnTo>
                <a:lnTo>
                  <a:pt x="390397" y="71374"/>
                </a:lnTo>
                <a:lnTo>
                  <a:pt x="384000" y="84473"/>
                </a:lnTo>
                <a:lnTo>
                  <a:pt x="409955" y="97154"/>
                </a:lnTo>
                <a:lnTo>
                  <a:pt x="409603" y="58674"/>
                </a:lnTo>
                <a:close/>
              </a:path>
              <a:path w="410209" h="817879">
                <a:moveTo>
                  <a:pt x="364362" y="58674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7" y="71374"/>
                </a:lnTo>
                <a:lnTo>
                  <a:pt x="364362" y="58674"/>
                </a:lnTo>
                <a:close/>
              </a:path>
              <a:path w="410209" h="817879">
                <a:moveTo>
                  <a:pt x="409066" y="0"/>
                </a:moveTo>
                <a:lnTo>
                  <a:pt x="331977" y="59054"/>
                </a:lnTo>
                <a:lnTo>
                  <a:pt x="357975" y="71757"/>
                </a:lnTo>
                <a:lnTo>
                  <a:pt x="364362" y="58674"/>
                </a:lnTo>
                <a:lnTo>
                  <a:pt x="409603" y="58674"/>
                </a:lnTo>
                <a:lnTo>
                  <a:pt x="4090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26060" y="4661027"/>
            <a:ext cx="668020" cy="332105"/>
          </a:xfrm>
          <a:custGeom>
            <a:avLst/>
            <a:gdLst/>
            <a:ahLst/>
            <a:cxnLst/>
            <a:rect l="l" t="t" r="r" b="b"/>
            <a:pathLst>
              <a:path w="668020" h="332104">
                <a:moveTo>
                  <a:pt x="583134" y="26104"/>
                </a:moveTo>
                <a:lnTo>
                  <a:pt x="0" y="305562"/>
                </a:lnTo>
                <a:lnTo>
                  <a:pt x="12446" y="331597"/>
                </a:lnTo>
                <a:lnTo>
                  <a:pt x="595664" y="52223"/>
                </a:lnTo>
                <a:lnTo>
                  <a:pt x="583134" y="26104"/>
                </a:lnTo>
                <a:close/>
              </a:path>
              <a:path w="668020" h="332104">
                <a:moveTo>
                  <a:pt x="653664" y="19812"/>
                </a:moveTo>
                <a:lnTo>
                  <a:pt x="596265" y="19812"/>
                </a:lnTo>
                <a:lnTo>
                  <a:pt x="608711" y="45974"/>
                </a:lnTo>
                <a:lnTo>
                  <a:pt x="595664" y="52223"/>
                </a:lnTo>
                <a:lnTo>
                  <a:pt x="608203" y="78359"/>
                </a:lnTo>
                <a:lnTo>
                  <a:pt x="653664" y="19812"/>
                </a:lnTo>
                <a:close/>
              </a:path>
              <a:path w="668020" h="332104">
                <a:moveTo>
                  <a:pt x="596265" y="19812"/>
                </a:moveTo>
                <a:lnTo>
                  <a:pt x="583134" y="26104"/>
                </a:lnTo>
                <a:lnTo>
                  <a:pt x="595664" y="52223"/>
                </a:lnTo>
                <a:lnTo>
                  <a:pt x="608711" y="45974"/>
                </a:lnTo>
                <a:lnTo>
                  <a:pt x="596265" y="19812"/>
                </a:lnTo>
                <a:close/>
              </a:path>
              <a:path w="668020" h="332104">
                <a:moveTo>
                  <a:pt x="570611" y="0"/>
                </a:moveTo>
                <a:lnTo>
                  <a:pt x="583134" y="26104"/>
                </a:lnTo>
                <a:lnTo>
                  <a:pt x="596265" y="19812"/>
                </a:lnTo>
                <a:lnTo>
                  <a:pt x="653664" y="19812"/>
                </a:lnTo>
                <a:lnTo>
                  <a:pt x="667766" y="1650"/>
                </a:lnTo>
                <a:lnTo>
                  <a:pt x="5706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34618" y="4361434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73097" y="2936239"/>
            <a:ext cx="164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92785" y="4335526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69387" y="3177920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42518" y="4320540"/>
            <a:ext cx="167639" cy="184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1244011" y="3736523"/>
                <a:ext cx="719107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𝜃</m:t>
                          </m:r>
                        </m:e>
                      </m:acc>
                      <m:r>
                        <a:rPr lang="am-ET" altLang="ja-JP" sz="3200" i="1" spc="-135" baseline="11904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	</m:t>
                      </m:r>
                      <m:r>
                        <a:rPr lang="am-ET" altLang="ja-JP" i="1" spc="-5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am-ET" altLang="ja-JP" i="1" spc="15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11" y="3736523"/>
                <a:ext cx="719107" cy="3821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6091427" y="5056376"/>
                <a:ext cx="4078489" cy="1035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solidFill>
                      <a:srgbClr val="000000"/>
                    </a:solidFill>
                    <a:latin typeface="SRVWQT+PingFangSC-Regular"/>
                  </a:rPr>
                  <a:t>この場合の</a:t>
                </a:r>
                <a:r>
                  <a:rPr lang="ja-JP" altLang="en-US" dirty="0" smtClean="0">
                    <a:solidFill>
                      <a:srgbClr val="FF0000"/>
                    </a:solidFill>
                    <a:latin typeface="SRVWQT+PingFangSC-Regular"/>
                  </a:rPr>
                  <a:t>回転半径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SRVWQT+PingFangSC-Regular"/>
                  </a:rPr>
                  <a:t>は、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ja-JP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𝑡𝑎𝑛</m:t>
                            </m:r>
                            <m:r>
                              <a:rPr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num>
                      <m:den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ja-JP" altLang="en-US" dirty="0" smtClean="0">
                    <a:latin typeface="SRVWQT+PingFangSC-Regular"/>
                  </a:rPr>
                  <a:t>。</a:t>
                </a:r>
                <a:endParaRPr lang="en-US" altLang="ja-JP" dirty="0" smtClean="0">
                  <a:latin typeface="SRVWQT+PingFangSC-Regular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𝑡𝑎𝑛</m:t>
                        </m:r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ja-JP" altLang="en-US" dirty="0">
                    <a:solidFill>
                      <a:srgbClr val="000000"/>
                    </a:solidFill>
                    <a:latin typeface="SRVWQT+PingFangSC-Regular"/>
                  </a:rPr>
                  <a:t>はちょうど後輪中⼼時の回転半径。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427" y="5056376"/>
                <a:ext cx="4078489" cy="1035925"/>
              </a:xfrm>
              <a:prstGeom prst="rect">
                <a:avLst/>
              </a:prstGeom>
              <a:blipFill>
                <a:blip r:embed="rId8"/>
                <a:stretch>
                  <a:fillRect l="-1196" b="-2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bject 20"/>
          <p:cNvSpPr/>
          <p:nvPr/>
        </p:nvSpPr>
        <p:spPr>
          <a:xfrm>
            <a:off x="4305636" y="2423864"/>
            <a:ext cx="175259" cy="190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21"/>
          <p:cNvSpPr/>
          <p:nvPr/>
        </p:nvSpPr>
        <p:spPr>
          <a:xfrm>
            <a:off x="4394027" y="2510732"/>
            <a:ext cx="927100" cy="2469515"/>
          </a:xfrm>
          <a:custGeom>
            <a:avLst/>
            <a:gdLst/>
            <a:ahLst/>
            <a:cxnLst/>
            <a:rect l="l" t="t" r="r" b="b"/>
            <a:pathLst>
              <a:path w="927100" h="2469515">
                <a:moveTo>
                  <a:pt x="927100" y="2469515"/>
                </a:moveTo>
                <a:lnTo>
                  <a:pt x="0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22"/>
          <p:cNvSpPr/>
          <p:nvPr/>
        </p:nvSpPr>
        <p:spPr>
          <a:xfrm>
            <a:off x="4394027" y="2518351"/>
            <a:ext cx="3354431" cy="1226948"/>
          </a:xfrm>
          <a:custGeom>
            <a:avLst/>
            <a:gdLst/>
            <a:ahLst/>
            <a:cxnLst/>
            <a:rect l="l" t="t" r="r" b="b"/>
            <a:pathLst>
              <a:path w="3289934" h="1316989">
                <a:moveTo>
                  <a:pt x="3289681" y="1316863"/>
                </a:moveTo>
                <a:lnTo>
                  <a:pt x="0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23"/>
          <p:cNvSpPr txBox="1"/>
          <p:nvPr/>
        </p:nvSpPr>
        <p:spPr>
          <a:xfrm>
            <a:off x="4442288" y="2210249"/>
            <a:ext cx="332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24"/>
              <p:cNvSpPr txBox="1"/>
              <p:nvPr/>
            </p:nvSpPr>
            <p:spPr>
              <a:xfrm>
                <a:off x="4263596" y="3766027"/>
                <a:ext cx="1482082" cy="58984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u="none" strike="noStrike" kern="1200" cap="none" spc="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𝑅</m:t>
                      </m:r>
                      <m:r>
                        <a:rPr kumimoji="1" lang="en-US" altLang="ja-JP" sz="2000" b="0" i="1" u="none" strike="noStrike" kern="1200" cap="none" spc="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𝑡𝑎𝑛</m:t>
                          </m:r>
                          <m:r>
                            <a:rPr kumimoji="1" lang="en-US" altLang="ja-JP" sz="2000" b="0" i="1" u="none" strike="noStrike" kern="1200" cap="none" spc="5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46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596" y="3766027"/>
                <a:ext cx="1482082" cy="5898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bject 29"/>
          <p:cNvSpPr txBox="1"/>
          <p:nvPr/>
        </p:nvSpPr>
        <p:spPr>
          <a:xfrm>
            <a:off x="4545665" y="2594298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30"/>
          <p:cNvSpPr/>
          <p:nvPr/>
        </p:nvSpPr>
        <p:spPr>
          <a:xfrm>
            <a:off x="4994593" y="3033522"/>
            <a:ext cx="412115" cy="434975"/>
          </a:xfrm>
          <a:custGeom>
            <a:avLst/>
            <a:gdLst/>
            <a:ahLst/>
            <a:cxnLst/>
            <a:rect l="l" t="t" r="r" b="b"/>
            <a:pathLst>
              <a:path w="412114" h="434975">
                <a:moveTo>
                  <a:pt x="5968" y="399414"/>
                </a:moveTo>
                <a:lnTo>
                  <a:pt x="42417" y="428370"/>
                </a:lnTo>
                <a:lnTo>
                  <a:pt x="88264" y="434467"/>
                </a:lnTo>
                <a:lnTo>
                  <a:pt x="104012" y="434086"/>
                </a:lnTo>
                <a:lnTo>
                  <a:pt x="120014" y="432307"/>
                </a:lnTo>
                <a:lnTo>
                  <a:pt x="135889" y="429387"/>
                </a:lnTo>
                <a:lnTo>
                  <a:pt x="152018" y="425323"/>
                </a:lnTo>
                <a:lnTo>
                  <a:pt x="162947" y="421767"/>
                </a:lnTo>
                <a:lnTo>
                  <a:pt x="87884" y="421767"/>
                </a:lnTo>
                <a:lnTo>
                  <a:pt x="73405" y="421005"/>
                </a:lnTo>
                <a:lnTo>
                  <a:pt x="59054" y="419100"/>
                </a:lnTo>
                <a:lnTo>
                  <a:pt x="45212" y="415925"/>
                </a:lnTo>
                <a:lnTo>
                  <a:pt x="31623" y="411606"/>
                </a:lnTo>
                <a:lnTo>
                  <a:pt x="18541" y="406145"/>
                </a:lnTo>
                <a:lnTo>
                  <a:pt x="5968" y="399414"/>
                </a:lnTo>
                <a:close/>
              </a:path>
              <a:path w="412114" h="434975">
                <a:moveTo>
                  <a:pt x="383243" y="93599"/>
                </a:moveTo>
                <a:lnTo>
                  <a:pt x="370586" y="93599"/>
                </a:lnTo>
                <a:lnTo>
                  <a:pt x="370586" y="94614"/>
                </a:lnTo>
                <a:lnTo>
                  <a:pt x="367664" y="143382"/>
                </a:lnTo>
                <a:lnTo>
                  <a:pt x="356488" y="193167"/>
                </a:lnTo>
                <a:lnTo>
                  <a:pt x="337438" y="241807"/>
                </a:lnTo>
                <a:lnTo>
                  <a:pt x="311023" y="287908"/>
                </a:lnTo>
                <a:lnTo>
                  <a:pt x="277622" y="329819"/>
                </a:lnTo>
                <a:lnTo>
                  <a:pt x="237871" y="366394"/>
                </a:lnTo>
                <a:lnTo>
                  <a:pt x="193548" y="394969"/>
                </a:lnTo>
                <a:lnTo>
                  <a:pt x="147954" y="413385"/>
                </a:lnTo>
                <a:lnTo>
                  <a:pt x="102615" y="421386"/>
                </a:lnTo>
                <a:lnTo>
                  <a:pt x="87884" y="421767"/>
                </a:lnTo>
                <a:lnTo>
                  <a:pt x="162947" y="421767"/>
                </a:lnTo>
                <a:lnTo>
                  <a:pt x="199771" y="406019"/>
                </a:lnTo>
                <a:lnTo>
                  <a:pt x="246125" y="376047"/>
                </a:lnTo>
                <a:lnTo>
                  <a:pt x="287274" y="338200"/>
                </a:lnTo>
                <a:lnTo>
                  <a:pt x="321817" y="294639"/>
                </a:lnTo>
                <a:lnTo>
                  <a:pt x="349123" y="246761"/>
                </a:lnTo>
                <a:lnTo>
                  <a:pt x="368680" y="196342"/>
                </a:lnTo>
                <a:lnTo>
                  <a:pt x="380238" y="144652"/>
                </a:lnTo>
                <a:lnTo>
                  <a:pt x="383147" y="94614"/>
                </a:lnTo>
                <a:lnTo>
                  <a:pt x="383243" y="93599"/>
                </a:lnTo>
                <a:close/>
              </a:path>
              <a:path w="412114" h="434975">
                <a:moveTo>
                  <a:pt x="370571" y="94521"/>
                </a:moveTo>
                <a:close/>
              </a:path>
              <a:path w="412114" h="434975">
                <a:moveTo>
                  <a:pt x="380116" y="72375"/>
                </a:moveTo>
                <a:lnTo>
                  <a:pt x="367757" y="75705"/>
                </a:lnTo>
                <a:lnTo>
                  <a:pt x="370571" y="94521"/>
                </a:lnTo>
                <a:lnTo>
                  <a:pt x="370586" y="93599"/>
                </a:lnTo>
                <a:lnTo>
                  <a:pt x="383243" y="93599"/>
                </a:lnTo>
                <a:lnTo>
                  <a:pt x="383159" y="92710"/>
                </a:lnTo>
                <a:lnTo>
                  <a:pt x="380116" y="72375"/>
                </a:lnTo>
                <a:close/>
              </a:path>
              <a:path w="412114" h="434975">
                <a:moveTo>
                  <a:pt x="355600" y="0"/>
                </a:moveTo>
                <a:lnTo>
                  <a:pt x="338582" y="83566"/>
                </a:lnTo>
                <a:lnTo>
                  <a:pt x="367757" y="75705"/>
                </a:lnTo>
                <a:lnTo>
                  <a:pt x="365760" y="62356"/>
                </a:lnTo>
                <a:lnTo>
                  <a:pt x="378333" y="60451"/>
                </a:lnTo>
                <a:lnTo>
                  <a:pt x="409187" y="60451"/>
                </a:lnTo>
                <a:lnTo>
                  <a:pt x="355600" y="0"/>
                </a:lnTo>
                <a:close/>
              </a:path>
              <a:path w="412114" h="434975">
                <a:moveTo>
                  <a:pt x="378333" y="60451"/>
                </a:moveTo>
                <a:lnTo>
                  <a:pt x="365760" y="62356"/>
                </a:lnTo>
                <a:lnTo>
                  <a:pt x="367757" y="75705"/>
                </a:lnTo>
                <a:lnTo>
                  <a:pt x="380116" y="72375"/>
                </a:lnTo>
                <a:lnTo>
                  <a:pt x="378333" y="60451"/>
                </a:lnTo>
                <a:close/>
              </a:path>
              <a:path w="412114" h="434975">
                <a:moveTo>
                  <a:pt x="409187" y="60451"/>
                </a:moveTo>
                <a:lnTo>
                  <a:pt x="378333" y="60451"/>
                </a:lnTo>
                <a:lnTo>
                  <a:pt x="380116" y="72375"/>
                </a:lnTo>
                <a:lnTo>
                  <a:pt x="412114" y="63754"/>
                </a:lnTo>
                <a:lnTo>
                  <a:pt x="409187" y="60451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31"/>
          <p:cNvSpPr txBox="1"/>
          <p:nvPr/>
        </p:nvSpPr>
        <p:spPr>
          <a:xfrm>
            <a:off x="5077397" y="2999993"/>
            <a:ext cx="2101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</a:p>
        </p:txBody>
      </p:sp>
      <p:sp>
        <p:nvSpPr>
          <p:cNvPr id="53" name="object 22"/>
          <p:cNvSpPr/>
          <p:nvPr/>
        </p:nvSpPr>
        <p:spPr>
          <a:xfrm>
            <a:off x="4365705" y="2510732"/>
            <a:ext cx="2173713" cy="1874831"/>
          </a:xfrm>
          <a:custGeom>
            <a:avLst/>
            <a:gdLst/>
            <a:ahLst/>
            <a:cxnLst/>
            <a:rect l="l" t="t" r="r" b="b"/>
            <a:pathLst>
              <a:path w="3289934" h="1316989">
                <a:moveTo>
                  <a:pt x="3289681" y="1316863"/>
                </a:moveTo>
                <a:lnTo>
                  <a:pt x="0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正方形/長方形 53"/>
              <p:cNvSpPr/>
              <p:nvPr/>
            </p:nvSpPr>
            <p:spPr>
              <a:xfrm>
                <a:off x="1751040" y="5836171"/>
                <a:ext cx="2919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ja-JP" altLang="en-US" i="1" dirty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𝑙</m:t>
                        </m:r>
                      </m:e>
                      <m:sub>
                        <m:r>
                          <a:rPr lang="en-US" altLang="ja-JP" i="1" dirty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𝑟</m:t>
                        </m:r>
                      </m:sub>
                    </m:sSub>
                    <m:r>
                      <a:rPr lang="ja-JP" altLang="en-US" i="1" dirty="0" smtClean="0">
                        <a:solidFill>
                          <a:srgbClr val="001F5F"/>
                        </a:solidFill>
                        <a:latin typeface="Cambria Math" panose="02040503050406030204" pitchFamily="18" charset="0"/>
                        <a:cs typeface="Cambria Math"/>
                      </a:rPr>
                      <m:t>は</m:t>
                    </m:r>
                  </m:oMath>
                </a14:m>
                <a:r>
                  <a:rPr lang="ja-JP" altLang="en-US" dirty="0" smtClean="0"/>
                  <a:t>後輪中心と重心の距離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54" name="正方形/長方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40" y="5836171"/>
                <a:ext cx="2919838" cy="369332"/>
              </a:xfrm>
              <a:prstGeom prst="rect">
                <a:avLst/>
              </a:prstGeom>
              <a:blipFill>
                <a:blip r:embed="rId11"/>
                <a:stretch>
                  <a:fillRect t="-13115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正方形/長方形 54"/>
          <p:cNvSpPr/>
          <p:nvPr/>
        </p:nvSpPr>
        <p:spPr>
          <a:xfrm>
            <a:off x="8524263" y="1942921"/>
            <a:ext cx="36677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PPXMQA+HelveticaNeue"/>
              </a:rPr>
              <a:t>β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: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slip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angle</a:t>
            </a: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use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as the basis of modeling of the dynamics of vehicles </a:t>
            </a:r>
            <a:endParaRPr lang="ja-JP" altLang="en-US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1603564" y="2972280"/>
            <a:ext cx="3101447" cy="1746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弧 58"/>
          <p:cNvSpPr/>
          <p:nvPr/>
        </p:nvSpPr>
        <p:spPr>
          <a:xfrm flipV="1">
            <a:off x="4487129" y="2808405"/>
            <a:ext cx="287899" cy="149915"/>
          </a:xfrm>
          <a:prstGeom prst="arc">
            <a:avLst>
              <a:gd name="adj1" fmla="val 13400176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7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115763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8533" y="475487"/>
            <a:ext cx="304800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0933" y="475487"/>
            <a:ext cx="4391152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1536827"/>
            <a:ext cx="7762494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1943735"/>
            <a:ext cx="1582547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3632" y="2700655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794" y="2723972"/>
            <a:ext cx="891755" cy="321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8408" y="3021329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80" h="8889">
                <a:moveTo>
                  <a:pt x="0" y="8889"/>
                </a:moveTo>
                <a:lnTo>
                  <a:pt x="55372" y="8889"/>
                </a:lnTo>
                <a:lnTo>
                  <a:pt x="55372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63494" y="2802889"/>
            <a:ext cx="0" cy="218440"/>
          </a:xfrm>
          <a:custGeom>
            <a:avLst/>
            <a:gdLst/>
            <a:ahLst/>
            <a:cxnLst/>
            <a:rect l="l" t="t" r="r" b="b"/>
            <a:pathLst>
              <a:path h="218439">
                <a:moveTo>
                  <a:pt x="0" y="0"/>
                </a:moveTo>
                <a:lnTo>
                  <a:pt x="0" y="218439"/>
                </a:lnTo>
              </a:path>
            </a:pathLst>
          </a:custGeom>
          <a:ln w="2057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18408" y="2794000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80" h="8889">
                <a:moveTo>
                  <a:pt x="0" y="8889"/>
                </a:moveTo>
                <a:lnTo>
                  <a:pt x="55372" y="8889"/>
                </a:lnTo>
                <a:lnTo>
                  <a:pt x="55372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81276" y="3021329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80" h="8889">
                <a:moveTo>
                  <a:pt x="0" y="8889"/>
                </a:moveTo>
                <a:lnTo>
                  <a:pt x="55372" y="8889"/>
                </a:lnTo>
                <a:lnTo>
                  <a:pt x="55372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91563" y="2802889"/>
            <a:ext cx="0" cy="218440"/>
          </a:xfrm>
          <a:custGeom>
            <a:avLst/>
            <a:gdLst/>
            <a:ahLst/>
            <a:cxnLst/>
            <a:rect l="l" t="t" r="r" b="b"/>
            <a:pathLst>
              <a:path h="218439">
                <a:moveTo>
                  <a:pt x="0" y="0"/>
                </a:moveTo>
                <a:lnTo>
                  <a:pt x="0" y="218439"/>
                </a:lnTo>
              </a:path>
            </a:pathLst>
          </a:custGeom>
          <a:ln w="2057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81276" y="2794000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80" h="8889">
                <a:moveTo>
                  <a:pt x="0" y="8889"/>
                </a:moveTo>
                <a:lnTo>
                  <a:pt x="55372" y="8889"/>
                </a:lnTo>
                <a:lnTo>
                  <a:pt x="55372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3373" y="2717419"/>
            <a:ext cx="11512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𝑥, </a:t>
            </a:r>
            <a:r>
              <a:rPr kumimoji="1" sz="20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𝑦, 𝜃,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r>
              <a:rPr kumimoji="1" sz="2000" b="0" i="0" u="none" strike="noStrike" kern="1200" cap="none" spc="-1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175" b="0" i="0" u="none" strike="noStrike" kern="1200" cap="none" spc="52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endParaRPr kumimoji="1" sz="2175" b="0" i="0" u="none" strike="noStrike" kern="1200" cap="none" spc="0" normalizeH="0" baseline="2873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76751" y="2723972"/>
            <a:ext cx="1033843" cy="3218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79669" y="3021329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79" h="8889">
                <a:moveTo>
                  <a:pt x="0" y="8889"/>
                </a:moveTo>
                <a:lnTo>
                  <a:pt x="55371" y="8889"/>
                </a:lnTo>
                <a:lnTo>
                  <a:pt x="55371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24753" y="2802889"/>
            <a:ext cx="0" cy="218440"/>
          </a:xfrm>
          <a:custGeom>
            <a:avLst/>
            <a:gdLst/>
            <a:ahLst/>
            <a:cxnLst/>
            <a:rect l="l" t="t" r="r" b="b"/>
            <a:pathLst>
              <a:path h="218439">
                <a:moveTo>
                  <a:pt x="0" y="0"/>
                </a:moveTo>
                <a:lnTo>
                  <a:pt x="0" y="218439"/>
                </a:lnTo>
              </a:path>
            </a:pathLst>
          </a:custGeom>
          <a:ln w="2057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79669" y="2794000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79" h="8889">
                <a:moveTo>
                  <a:pt x="0" y="8889"/>
                </a:moveTo>
                <a:lnTo>
                  <a:pt x="55371" y="8889"/>
                </a:lnTo>
                <a:lnTo>
                  <a:pt x="55371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23535" y="3021329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79" h="8889">
                <a:moveTo>
                  <a:pt x="0" y="8889"/>
                </a:moveTo>
                <a:lnTo>
                  <a:pt x="55372" y="8889"/>
                </a:lnTo>
                <a:lnTo>
                  <a:pt x="55372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33822" y="2802889"/>
            <a:ext cx="0" cy="218440"/>
          </a:xfrm>
          <a:custGeom>
            <a:avLst/>
            <a:gdLst/>
            <a:ahLst/>
            <a:cxnLst/>
            <a:rect l="l" t="t" r="r" b="b"/>
            <a:pathLst>
              <a:path h="218439">
                <a:moveTo>
                  <a:pt x="0" y="0"/>
                </a:moveTo>
                <a:lnTo>
                  <a:pt x="0" y="218439"/>
                </a:lnTo>
              </a:path>
            </a:pathLst>
          </a:custGeom>
          <a:ln w="2057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23535" y="2794000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79" h="8889">
                <a:moveTo>
                  <a:pt x="0" y="8889"/>
                </a:moveTo>
                <a:lnTo>
                  <a:pt x="55372" y="8889"/>
                </a:lnTo>
                <a:lnTo>
                  <a:pt x="55372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71415" y="2717419"/>
            <a:ext cx="4387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𝑣,</a:t>
            </a:r>
            <a:r>
              <a:rPr kumimoji="1" sz="2000" b="0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𝜑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50789" y="2693035"/>
            <a:ext cx="1397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38577" y="6030252"/>
            <a:ext cx="1323340" cy="250825"/>
          </a:xfrm>
          <a:custGeom>
            <a:avLst/>
            <a:gdLst/>
            <a:ahLst/>
            <a:cxnLst/>
            <a:rect l="l" t="t" r="r" b="b"/>
            <a:pathLst>
              <a:path w="1323339" h="250825">
                <a:moveTo>
                  <a:pt x="76770" y="27817"/>
                </a:moveTo>
                <a:lnTo>
                  <a:pt x="73600" y="47375"/>
                </a:lnTo>
                <a:lnTo>
                  <a:pt x="1319784" y="250215"/>
                </a:lnTo>
                <a:lnTo>
                  <a:pt x="1322959" y="230670"/>
                </a:lnTo>
                <a:lnTo>
                  <a:pt x="76770" y="27817"/>
                </a:lnTo>
                <a:close/>
              </a:path>
              <a:path w="1323339" h="250825">
                <a:moveTo>
                  <a:pt x="81280" y="0"/>
                </a:moveTo>
                <a:lnTo>
                  <a:pt x="0" y="25361"/>
                </a:lnTo>
                <a:lnTo>
                  <a:pt x="69088" y="75209"/>
                </a:lnTo>
                <a:lnTo>
                  <a:pt x="73600" y="47375"/>
                </a:lnTo>
                <a:lnTo>
                  <a:pt x="61087" y="45339"/>
                </a:lnTo>
                <a:lnTo>
                  <a:pt x="64262" y="25781"/>
                </a:lnTo>
                <a:lnTo>
                  <a:pt x="77100" y="25781"/>
                </a:lnTo>
                <a:lnTo>
                  <a:pt x="81280" y="0"/>
                </a:lnTo>
                <a:close/>
              </a:path>
              <a:path w="1323339" h="250825">
                <a:moveTo>
                  <a:pt x="64262" y="25781"/>
                </a:moveTo>
                <a:lnTo>
                  <a:pt x="61087" y="45339"/>
                </a:lnTo>
                <a:lnTo>
                  <a:pt x="73600" y="47375"/>
                </a:lnTo>
                <a:lnTo>
                  <a:pt x="76770" y="27817"/>
                </a:lnTo>
                <a:lnTo>
                  <a:pt x="64262" y="25781"/>
                </a:lnTo>
                <a:close/>
              </a:path>
              <a:path w="1323339" h="250825">
                <a:moveTo>
                  <a:pt x="77100" y="25781"/>
                </a:moveTo>
                <a:lnTo>
                  <a:pt x="64262" y="25781"/>
                </a:lnTo>
                <a:lnTo>
                  <a:pt x="76770" y="27817"/>
                </a:lnTo>
                <a:lnTo>
                  <a:pt x="77100" y="25781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67688" y="3786327"/>
            <a:ext cx="13843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0" u="none" strike="noStrike" kern="1200" cap="none" spc="17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8"/>
              <p:cNvSpPr txBox="1"/>
              <p:nvPr/>
            </p:nvSpPr>
            <p:spPr>
              <a:xfrm>
                <a:off x="1356439" y="3641547"/>
                <a:ext cx="2687829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8862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-8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400" b="0" i="1" u="none" strike="noStrike" kern="1200" cap="none" spc="-8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acc>
                      <m:r>
                        <a:rPr kumimoji="1" lang="am-ET" sz="2400" b="0" i="1" u="none" strike="noStrike" kern="1200" cap="none" spc="-8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cos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⁡(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+ </m:t>
                      </m:r>
                      <m:r>
                        <a:rPr kumimoji="1" lang="en-US" sz="2400" b="0" i="1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𝛽</m:t>
                      </m:r>
                      <m:r>
                        <a:rPr kumimoji="1" lang="en-US" sz="2400" b="0" i="1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)</m:t>
                      </m:r>
                    </m:oMath>
                  </m:oMathPara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8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439" y="3641547"/>
                <a:ext cx="2687829" cy="382156"/>
              </a:xfrm>
              <a:prstGeom prst="rect">
                <a:avLst/>
              </a:prstGeom>
              <a:blipFill>
                <a:blip r:embed="rId9"/>
                <a:stretch>
                  <a:fillRect r="-1591" b="-365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bject 29"/>
          <p:cNvSpPr/>
          <p:nvPr/>
        </p:nvSpPr>
        <p:spPr>
          <a:xfrm>
            <a:off x="1996313" y="5290311"/>
            <a:ext cx="1597660" cy="0"/>
          </a:xfrm>
          <a:custGeom>
            <a:avLst/>
            <a:gdLst/>
            <a:ahLst/>
            <a:cxnLst/>
            <a:rect l="l" t="t" r="r" b="b"/>
            <a:pathLst>
              <a:path w="1597660">
                <a:moveTo>
                  <a:pt x="0" y="0"/>
                </a:moveTo>
                <a:lnTo>
                  <a:pt x="1597152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30"/>
              <p:cNvSpPr txBox="1"/>
              <p:nvPr/>
            </p:nvSpPr>
            <p:spPr>
              <a:xfrm>
                <a:off x="1353819" y="4072501"/>
                <a:ext cx="2752472" cy="1120884"/>
              </a:xfrm>
              <a:prstGeom prst="rect">
                <a:avLst/>
              </a:prstGeom>
            </p:spPr>
            <p:txBody>
              <a:bodyPr vert="horz" wrap="square" lIns="0" tIns="208280" rIns="0" bIns="0" rtlCol="0">
                <a:spAutoFit/>
              </a:bodyPr>
              <a:lstStyle/>
              <a:p>
                <a:pPr marL="635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64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2418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am-ET" altLang="ja-JP" sz="2400" b="0" i="1" u="none" strike="noStrike" kern="1200" cap="none" spc="-34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1" lang="en-US" altLang="ja-JP" sz="2400" b="0" i="1" u="none" strike="noStrike" kern="1200" cap="none" spc="-34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acc>
                      <m:r>
                        <a:rPr kumimoji="1" lang="am-ET" sz="2625" b="0" i="1" u="none" strike="noStrike" kern="1200" cap="none" spc="-509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𝑐</m:t>
                      </m:r>
                      <m:r>
                        <a:rPr kumimoji="1" lang="am-ET" sz="2400" b="0" i="1" u="none" strike="noStrike" kern="1200" cap="none" spc="-34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sin</m:t>
                      </m:r>
                      <m: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⁡(</m:t>
                      </m:r>
                      <m: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  <m: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+ </m:t>
                      </m:r>
                      <m:r>
                        <a:rPr kumimoji="1" lang="en-US" sz="2400" b="0" i="1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𝛽</m:t>
                      </m:r>
                      <m:r>
                        <a:rPr kumimoji="1" lang="en-US" sz="2400" b="0" i="1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)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64769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54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am-ET" sz="3600" b="0" i="1" u="none" strike="noStrike" kern="1200" cap="none" spc="0" normalizeH="0" baseline="-416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𝑣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cos</m:t>
                      </m:r>
                      <m:r>
                        <a:rPr kumimoji="1" lang="en-US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𝛽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tan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 </m:t>
                      </m:r>
                      <m:r>
                        <a:rPr kumimoji="1" lang="en-US" sz="2400" b="0" i="1" u="none" strike="noStrike" kern="1200" cap="none" spc="-59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𝛿</m:t>
                      </m:r>
                    </m:oMath>
                  </m:oMathPara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30" name="object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19" y="4072501"/>
                <a:ext cx="2752472" cy="1120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31"/>
              <p:cNvSpPr txBox="1"/>
              <p:nvPr/>
            </p:nvSpPr>
            <p:spPr>
              <a:xfrm>
                <a:off x="1334008" y="5167020"/>
                <a:ext cx="5365730" cy="1372812"/>
              </a:xfrm>
              <a:prstGeom prst="rect">
                <a:avLst/>
              </a:prstGeom>
            </p:spPr>
            <p:txBody>
              <a:bodyPr vert="horz" wrap="square" lIns="0" tIns="109855" rIns="0" bIns="0" rtlCol="0">
                <a:spAutoFit/>
              </a:bodyPr>
              <a:lstStyle/>
              <a:p>
                <a:pPr marL="137731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86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𝐿</a:t>
                </a:r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63500" lvl="0">
                  <a:lnSpc>
                    <a:spcPts val="2760"/>
                  </a:lnSpc>
                  <a:spcBef>
                    <a:spcPts val="765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400" b="0" i="1" u="none" strike="noStrike" kern="1200" cap="none" spc="-2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ja-JP" sz="2400" i="1" spc="-20" dirty="0">
                              <a:solidFill>
                                <a:srgbClr val="001F5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𝛿</m:t>
                          </m:r>
                        </m:e>
                      </m:acc>
                      <m:r>
                        <a:rPr kumimoji="1" lang="en-US" sz="3600" b="0" i="1" u="none" strike="noStrike" kern="1200" cap="none" spc="-30" normalizeH="0" baseline="12731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</m:t>
                      </m:r>
                      <m:r>
                        <a:rPr kumimoji="1" lang="en-US" sz="2400" b="0" i="1" u="none" strike="noStrike" kern="1200" cap="none" spc="-11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𝜑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2651125" marR="0" lvl="0" indent="0" algn="l" defTabSz="914400" rtl="0" eaLnBrk="1" fontAlgn="auto" latinLnBrk="0" hangingPunct="1">
                  <a:lnSpc>
                    <a:spcPts val="203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Modified Input: </a:t>
                </a:r>
                <a:r>
                  <a:rPr kumimoji="1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rate</a:t>
                </a:r>
                <a:r>
                  <a:rPr kumimoji="1" lang="en-US" sz="1800" b="0" i="0" u="none" strike="noStrike" kern="1200" cap="none" spc="-1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1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of</a:t>
                </a:r>
                <a:endParaRPr kumimoji="1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  <a:p>
                <a:pPr marL="265112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change </a:t>
                </a:r>
                <a:r>
                  <a:rPr kumimoji="1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of </a:t>
                </a:r>
                <a:r>
                  <a:rPr kumimoji="1" lang="en-US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steering</a:t>
                </a:r>
                <a:r>
                  <a:rPr kumimoji="1" lang="en-US" sz="1800" b="0" i="0" u="none" strike="noStrike" kern="1200" cap="none" spc="-4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1" lang="en-US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angle</a:t>
                </a:r>
                <a:endParaRPr kumimoji="1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1" name="object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08" y="5167020"/>
                <a:ext cx="5365730" cy="1372812"/>
              </a:xfrm>
              <a:prstGeom prst="rect">
                <a:avLst/>
              </a:prstGeom>
              <a:blipFill>
                <a:blip r:embed="rId11"/>
                <a:stretch>
                  <a:fillRect l="-909" b="-9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2"/>
          <p:cNvSpPr/>
          <p:nvPr/>
        </p:nvSpPr>
        <p:spPr>
          <a:xfrm>
            <a:off x="6322314" y="3995165"/>
            <a:ext cx="94615" cy="173355"/>
          </a:xfrm>
          <a:custGeom>
            <a:avLst/>
            <a:gdLst/>
            <a:ahLst/>
            <a:cxnLst/>
            <a:rect l="l" t="t" r="r" b="b"/>
            <a:pathLst>
              <a:path w="94614" h="173354">
                <a:moveTo>
                  <a:pt x="0" y="0"/>
                </a:moveTo>
                <a:lnTo>
                  <a:pt x="29870" y="8820"/>
                </a:lnTo>
                <a:lnTo>
                  <a:pt x="55808" y="33381"/>
                </a:lnTo>
                <a:lnTo>
                  <a:pt x="76260" y="70829"/>
                </a:lnTo>
                <a:lnTo>
                  <a:pt x="89672" y="118311"/>
                </a:lnTo>
                <a:lnTo>
                  <a:pt x="94487" y="172973"/>
                </a:lnTo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82183" y="4007358"/>
            <a:ext cx="215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cg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00241" y="3726941"/>
            <a:ext cx="551815" cy="664210"/>
          </a:xfrm>
          <a:custGeom>
            <a:avLst/>
            <a:gdLst/>
            <a:ahLst/>
            <a:cxnLst/>
            <a:rect l="l" t="t" r="r" b="b"/>
            <a:pathLst>
              <a:path w="551815" h="664210">
                <a:moveTo>
                  <a:pt x="55372" y="578484"/>
                </a:moveTo>
                <a:lnTo>
                  <a:pt x="0" y="645540"/>
                </a:lnTo>
                <a:lnTo>
                  <a:pt x="22352" y="663955"/>
                </a:lnTo>
                <a:lnTo>
                  <a:pt x="77597" y="597026"/>
                </a:lnTo>
                <a:lnTo>
                  <a:pt x="55372" y="578484"/>
                </a:lnTo>
                <a:close/>
              </a:path>
              <a:path w="551815" h="664210">
                <a:moveTo>
                  <a:pt x="129032" y="489203"/>
                </a:moveTo>
                <a:lnTo>
                  <a:pt x="73787" y="556259"/>
                </a:lnTo>
                <a:lnTo>
                  <a:pt x="96138" y="574674"/>
                </a:lnTo>
                <a:lnTo>
                  <a:pt x="151384" y="507618"/>
                </a:lnTo>
                <a:lnTo>
                  <a:pt x="129032" y="489203"/>
                </a:lnTo>
                <a:close/>
              </a:path>
              <a:path w="551815" h="664210">
                <a:moveTo>
                  <a:pt x="202819" y="399922"/>
                </a:moveTo>
                <a:lnTo>
                  <a:pt x="147447" y="466851"/>
                </a:lnTo>
                <a:lnTo>
                  <a:pt x="169799" y="485266"/>
                </a:lnTo>
                <a:lnTo>
                  <a:pt x="225171" y="418337"/>
                </a:lnTo>
                <a:lnTo>
                  <a:pt x="202819" y="399922"/>
                </a:lnTo>
                <a:close/>
              </a:path>
              <a:path w="551815" h="664210">
                <a:moveTo>
                  <a:pt x="276479" y="310641"/>
                </a:moveTo>
                <a:lnTo>
                  <a:pt x="221234" y="377570"/>
                </a:lnTo>
                <a:lnTo>
                  <a:pt x="243586" y="395985"/>
                </a:lnTo>
                <a:lnTo>
                  <a:pt x="298831" y="329056"/>
                </a:lnTo>
                <a:lnTo>
                  <a:pt x="276479" y="310641"/>
                </a:lnTo>
                <a:close/>
              </a:path>
              <a:path w="551815" h="664210">
                <a:moveTo>
                  <a:pt x="350266" y="221233"/>
                </a:moveTo>
                <a:lnTo>
                  <a:pt x="295021" y="288289"/>
                </a:lnTo>
                <a:lnTo>
                  <a:pt x="317246" y="306704"/>
                </a:lnTo>
                <a:lnTo>
                  <a:pt x="372618" y="239648"/>
                </a:lnTo>
                <a:lnTo>
                  <a:pt x="350266" y="221233"/>
                </a:lnTo>
                <a:close/>
              </a:path>
              <a:path w="551815" h="664210">
                <a:moveTo>
                  <a:pt x="424053" y="131952"/>
                </a:moveTo>
                <a:lnTo>
                  <a:pt x="368681" y="198881"/>
                </a:lnTo>
                <a:lnTo>
                  <a:pt x="391033" y="217423"/>
                </a:lnTo>
                <a:lnTo>
                  <a:pt x="446278" y="150367"/>
                </a:lnTo>
                <a:lnTo>
                  <a:pt x="424053" y="131952"/>
                </a:lnTo>
                <a:close/>
              </a:path>
              <a:path w="551815" h="664210">
                <a:moveTo>
                  <a:pt x="485207" y="57770"/>
                </a:moveTo>
                <a:lnTo>
                  <a:pt x="442468" y="109600"/>
                </a:lnTo>
                <a:lnTo>
                  <a:pt x="464820" y="128015"/>
                </a:lnTo>
                <a:lnTo>
                  <a:pt x="507542" y="76206"/>
                </a:lnTo>
                <a:lnTo>
                  <a:pt x="485207" y="57770"/>
                </a:lnTo>
                <a:close/>
              </a:path>
              <a:path w="551815" h="664210">
                <a:moveTo>
                  <a:pt x="540927" y="46608"/>
                </a:moveTo>
                <a:lnTo>
                  <a:pt x="494411" y="46608"/>
                </a:lnTo>
                <a:lnTo>
                  <a:pt x="516763" y="65023"/>
                </a:lnTo>
                <a:lnTo>
                  <a:pt x="507542" y="76206"/>
                </a:lnTo>
                <a:lnTo>
                  <a:pt x="529843" y="94614"/>
                </a:lnTo>
                <a:lnTo>
                  <a:pt x="540927" y="46608"/>
                </a:lnTo>
                <a:close/>
              </a:path>
              <a:path w="551815" h="664210">
                <a:moveTo>
                  <a:pt x="494411" y="46608"/>
                </a:moveTo>
                <a:lnTo>
                  <a:pt x="485207" y="57770"/>
                </a:lnTo>
                <a:lnTo>
                  <a:pt x="507542" y="76206"/>
                </a:lnTo>
                <a:lnTo>
                  <a:pt x="516763" y="65023"/>
                </a:lnTo>
                <a:lnTo>
                  <a:pt x="494411" y="46608"/>
                </a:lnTo>
                <a:close/>
              </a:path>
              <a:path w="551815" h="664210">
                <a:moveTo>
                  <a:pt x="551688" y="0"/>
                </a:moveTo>
                <a:lnTo>
                  <a:pt x="462915" y="39369"/>
                </a:lnTo>
                <a:lnTo>
                  <a:pt x="485207" y="57770"/>
                </a:lnTo>
                <a:lnTo>
                  <a:pt x="494411" y="46608"/>
                </a:lnTo>
                <a:lnTo>
                  <a:pt x="540927" y="46608"/>
                </a:lnTo>
                <a:lnTo>
                  <a:pt x="55168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91071" y="3517772"/>
            <a:ext cx="5022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0924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	</a:t>
            </a:r>
            <a:r>
              <a:rPr kumimoji="1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𝛽</a:t>
            </a:r>
            <a:endParaRPr kumimoji="1" sz="30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16473" y="3709542"/>
            <a:ext cx="544830" cy="594360"/>
          </a:xfrm>
          <a:custGeom>
            <a:avLst/>
            <a:gdLst/>
            <a:ahLst/>
            <a:cxnLst/>
            <a:rect l="l" t="t" r="r" b="b"/>
            <a:pathLst>
              <a:path w="544829" h="594360">
                <a:moveTo>
                  <a:pt x="475422" y="539648"/>
                </a:moveTo>
                <a:lnTo>
                  <a:pt x="454025" y="559180"/>
                </a:lnTo>
                <a:lnTo>
                  <a:pt x="544702" y="593978"/>
                </a:lnTo>
                <a:lnTo>
                  <a:pt x="532316" y="550417"/>
                </a:lnTo>
                <a:lnTo>
                  <a:pt x="485266" y="550417"/>
                </a:lnTo>
                <a:lnTo>
                  <a:pt x="475422" y="539648"/>
                </a:lnTo>
                <a:close/>
              </a:path>
              <a:path w="544829" h="594360">
                <a:moveTo>
                  <a:pt x="496798" y="520134"/>
                </a:moveTo>
                <a:lnTo>
                  <a:pt x="475422" y="539648"/>
                </a:lnTo>
                <a:lnTo>
                  <a:pt x="485266" y="550417"/>
                </a:lnTo>
                <a:lnTo>
                  <a:pt x="506602" y="530859"/>
                </a:lnTo>
                <a:lnTo>
                  <a:pt x="496798" y="520134"/>
                </a:lnTo>
                <a:close/>
              </a:path>
              <a:path w="544829" h="594360">
                <a:moveTo>
                  <a:pt x="518160" y="500633"/>
                </a:moveTo>
                <a:lnTo>
                  <a:pt x="496798" y="520134"/>
                </a:lnTo>
                <a:lnTo>
                  <a:pt x="506602" y="530859"/>
                </a:lnTo>
                <a:lnTo>
                  <a:pt x="485266" y="550417"/>
                </a:lnTo>
                <a:lnTo>
                  <a:pt x="532316" y="550417"/>
                </a:lnTo>
                <a:lnTo>
                  <a:pt x="518160" y="500633"/>
                </a:lnTo>
                <a:close/>
              </a:path>
              <a:path w="544829" h="594360">
                <a:moveTo>
                  <a:pt x="21336" y="0"/>
                </a:moveTo>
                <a:lnTo>
                  <a:pt x="0" y="19557"/>
                </a:lnTo>
                <a:lnTo>
                  <a:pt x="475422" y="539648"/>
                </a:lnTo>
                <a:lnTo>
                  <a:pt x="496798" y="520134"/>
                </a:lnTo>
                <a:lnTo>
                  <a:pt x="21336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71415" y="3411220"/>
            <a:ext cx="661670" cy="212090"/>
          </a:xfrm>
          <a:custGeom>
            <a:avLst/>
            <a:gdLst/>
            <a:ahLst/>
            <a:cxnLst/>
            <a:rect l="l" t="t" r="r" b="b"/>
            <a:pathLst>
              <a:path w="661670" h="212089">
                <a:moveTo>
                  <a:pt x="593725" y="0"/>
                </a:moveTo>
                <a:lnTo>
                  <a:pt x="590676" y="8508"/>
                </a:lnTo>
                <a:lnTo>
                  <a:pt x="602944" y="13819"/>
                </a:lnTo>
                <a:lnTo>
                  <a:pt x="613473" y="21177"/>
                </a:lnTo>
                <a:lnTo>
                  <a:pt x="634892" y="55322"/>
                </a:lnTo>
                <a:lnTo>
                  <a:pt x="641858" y="104775"/>
                </a:lnTo>
                <a:lnTo>
                  <a:pt x="641074" y="123444"/>
                </a:lnTo>
                <a:lnTo>
                  <a:pt x="629412" y="169163"/>
                </a:lnTo>
                <a:lnTo>
                  <a:pt x="603105" y="197738"/>
                </a:lnTo>
                <a:lnTo>
                  <a:pt x="591058" y="203072"/>
                </a:lnTo>
                <a:lnTo>
                  <a:pt x="593725" y="211708"/>
                </a:lnTo>
                <a:lnTo>
                  <a:pt x="634122" y="187652"/>
                </a:lnTo>
                <a:lnTo>
                  <a:pt x="656844" y="143271"/>
                </a:lnTo>
                <a:lnTo>
                  <a:pt x="661162" y="105917"/>
                </a:lnTo>
                <a:lnTo>
                  <a:pt x="660086" y="86465"/>
                </a:lnTo>
                <a:lnTo>
                  <a:pt x="643763" y="37083"/>
                </a:lnTo>
                <a:lnTo>
                  <a:pt x="609062" y="5526"/>
                </a:lnTo>
                <a:lnTo>
                  <a:pt x="593725" y="0"/>
                </a:lnTo>
                <a:close/>
              </a:path>
              <a:path w="661670" h="212089">
                <a:moveTo>
                  <a:pt x="67563" y="0"/>
                </a:moveTo>
                <a:lnTo>
                  <a:pt x="27094" y="24056"/>
                </a:lnTo>
                <a:lnTo>
                  <a:pt x="4365" y="68500"/>
                </a:lnTo>
                <a:lnTo>
                  <a:pt x="0" y="105917"/>
                </a:lnTo>
                <a:lnTo>
                  <a:pt x="1093" y="125350"/>
                </a:lnTo>
                <a:lnTo>
                  <a:pt x="17399" y="174625"/>
                </a:lnTo>
                <a:lnTo>
                  <a:pt x="52135" y="206182"/>
                </a:lnTo>
                <a:lnTo>
                  <a:pt x="67563" y="211708"/>
                </a:lnTo>
                <a:lnTo>
                  <a:pt x="70231" y="203072"/>
                </a:lnTo>
                <a:lnTo>
                  <a:pt x="58130" y="197738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291" y="13819"/>
                </a:lnTo>
                <a:lnTo>
                  <a:pt x="70485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08498" y="3340989"/>
            <a:ext cx="57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1" sz="1950" b="0" i="0" u="none" strike="noStrike" kern="1200" cap="none" spc="82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r>
              <a:rPr kumimoji="1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r>
              <a:rPr kumimoji="1" sz="1950" b="0" i="0" u="none" strike="noStrike" kern="1200" cap="none" spc="-75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258050" y="3170682"/>
            <a:ext cx="1082040" cy="610870"/>
          </a:xfrm>
          <a:custGeom>
            <a:avLst/>
            <a:gdLst/>
            <a:ahLst/>
            <a:cxnLst/>
            <a:rect l="l" t="t" r="r" b="b"/>
            <a:pathLst>
              <a:path w="1082040" h="610870">
                <a:moveTo>
                  <a:pt x="0" y="610361"/>
                </a:moveTo>
                <a:lnTo>
                  <a:pt x="1081785" y="0"/>
                </a:lnTo>
              </a:path>
            </a:pathLst>
          </a:custGeom>
          <a:ln w="19811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230618" y="3749802"/>
            <a:ext cx="1717039" cy="44450"/>
          </a:xfrm>
          <a:custGeom>
            <a:avLst/>
            <a:gdLst/>
            <a:ahLst/>
            <a:cxnLst/>
            <a:rect l="l" t="t" r="r" b="b"/>
            <a:pathLst>
              <a:path w="1717040" h="44450">
                <a:moveTo>
                  <a:pt x="0" y="44196"/>
                </a:moveTo>
                <a:lnTo>
                  <a:pt x="1716785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08417" y="3415741"/>
            <a:ext cx="1689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98993" y="3514471"/>
            <a:ext cx="184785" cy="259079"/>
          </a:xfrm>
          <a:custGeom>
            <a:avLst/>
            <a:gdLst/>
            <a:ahLst/>
            <a:cxnLst/>
            <a:rect l="l" t="t" r="r" b="b"/>
            <a:pathLst>
              <a:path w="184784" h="259079">
                <a:moveTo>
                  <a:pt x="68081" y="34852"/>
                </a:moveTo>
                <a:lnTo>
                  <a:pt x="61465" y="45675"/>
                </a:lnTo>
                <a:lnTo>
                  <a:pt x="68833" y="50673"/>
                </a:lnTo>
                <a:lnTo>
                  <a:pt x="83692" y="64007"/>
                </a:lnTo>
                <a:lnTo>
                  <a:pt x="110871" y="93852"/>
                </a:lnTo>
                <a:lnTo>
                  <a:pt x="133476" y="126618"/>
                </a:lnTo>
                <a:lnTo>
                  <a:pt x="151256" y="161924"/>
                </a:lnTo>
                <a:lnTo>
                  <a:pt x="163702" y="199389"/>
                </a:lnTo>
                <a:lnTo>
                  <a:pt x="170687" y="238505"/>
                </a:lnTo>
                <a:lnTo>
                  <a:pt x="172084" y="258571"/>
                </a:lnTo>
                <a:lnTo>
                  <a:pt x="184784" y="257682"/>
                </a:lnTo>
                <a:lnTo>
                  <a:pt x="180339" y="216026"/>
                </a:lnTo>
                <a:lnTo>
                  <a:pt x="170052" y="175894"/>
                </a:lnTo>
                <a:lnTo>
                  <a:pt x="154177" y="137921"/>
                </a:lnTo>
                <a:lnTo>
                  <a:pt x="132969" y="102234"/>
                </a:lnTo>
                <a:lnTo>
                  <a:pt x="106933" y="69595"/>
                </a:lnTo>
                <a:lnTo>
                  <a:pt x="75946" y="40131"/>
                </a:lnTo>
                <a:lnTo>
                  <a:pt x="68081" y="34852"/>
                </a:lnTo>
                <a:close/>
              </a:path>
              <a:path w="184784" h="259079">
                <a:moveTo>
                  <a:pt x="0" y="0"/>
                </a:moveTo>
                <a:lnTo>
                  <a:pt x="45211" y="72262"/>
                </a:lnTo>
                <a:lnTo>
                  <a:pt x="61465" y="45675"/>
                </a:lnTo>
                <a:lnTo>
                  <a:pt x="50673" y="38353"/>
                </a:lnTo>
                <a:lnTo>
                  <a:pt x="57784" y="27939"/>
                </a:lnTo>
                <a:lnTo>
                  <a:pt x="72307" y="27939"/>
                </a:lnTo>
                <a:lnTo>
                  <a:pt x="84962" y="7238"/>
                </a:lnTo>
                <a:lnTo>
                  <a:pt x="0" y="0"/>
                </a:lnTo>
                <a:close/>
              </a:path>
              <a:path w="184784" h="259079">
                <a:moveTo>
                  <a:pt x="57784" y="27939"/>
                </a:moveTo>
                <a:lnTo>
                  <a:pt x="50673" y="38353"/>
                </a:lnTo>
                <a:lnTo>
                  <a:pt x="61465" y="45675"/>
                </a:lnTo>
                <a:lnTo>
                  <a:pt x="68081" y="34852"/>
                </a:lnTo>
                <a:lnTo>
                  <a:pt x="57784" y="27939"/>
                </a:lnTo>
                <a:close/>
              </a:path>
              <a:path w="184784" h="259079">
                <a:moveTo>
                  <a:pt x="72307" y="27939"/>
                </a:moveTo>
                <a:lnTo>
                  <a:pt x="57784" y="27939"/>
                </a:lnTo>
                <a:lnTo>
                  <a:pt x="68081" y="34852"/>
                </a:lnTo>
                <a:lnTo>
                  <a:pt x="72307" y="2793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21956" y="3490467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9" y="0"/>
                </a:moveTo>
                <a:lnTo>
                  <a:pt x="0" y="504317"/>
                </a:lnTo>
                <a:lnTo>
                  <a:pt x="168021" y="593852"/>
                </a:lnTo>
                <a:lnTo>
                  <a:pt x="437007" y="89662"/>
                </a:lnTo>
                <a:lnTo>
                  <a:pt x="268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21956" y="3490467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317"/>
                </a:moveTo>
                <a:lnTo>
                  <a:pt x="268859" y="0"/>
                </a:lnTo>
                <a:lnTo>
                  <a:pt x="437007" y="89662"/>
                </a:lnTo>
                <a:lnTo>
                  <a:pt x="168021" y="593852"/>
                </a:lnTo>
                <a:lnTo>
                  <a:pt x="0" y="504317"/>
                </a:lnTo>
              </a:path>
            </a:pathLst>
          </a:custGeom>
          <a:ln w="25399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536059" y="4771897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19" y="0"/>
                </a:moveTo>
                <a:lnTo>
                  <a:pt x="0" y="246506"/>
                </a:lnTo>
                <a:lnTo>
                  <a:pt x="82168" y="418338"/>
                </a:lnTo>
                <a:lnTo>
                  <a:pt x="597788" y="171957"/>
                </a:lnTo>
                <a:lnTo>
                  <a:pt x="51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536059" y="4771897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506"/>
                </a:moveTo>
                <a:lnTo>
                  <a:pt x="515619" y="0"/>
                </a:lnTo>
                <a:lnTo>
                  <a:pt x="597788" y="171957"/>
                </a:lnTo>
                <a:lnTo>
                  <a:pt x="82168" y="418338"/>
                </a:lnTo>
                <a:lnTo>
                  <a:pt x="0" y="246506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96611" y="3758184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40"/>
                </a:moveTo>
                <a:lnTo>
                  <a:pt x="2392044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17664" y="2992373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09" h="817879">
                <a:moveTo>
                  <a:pt x="357975" y="71757"/>
                </a:moveTo>
                <a:lnTo>
                  <a:pt x="0" y="805052"/>
                </a:lnTo>
                <a:lnTo>
                  <a:pt x="25907" y="817752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09" h="817879">
                <a:moveTo>
                  <a:pt x="409603" y="58674"/>
                </a:moveTo>
                <a:lnTo>
                  <a:pt x="364362" y="58674"/>
                </a:lnTo>
                <a:lnTo>
                  <a:pt x="390397" y="71374"/>
                </a:lnTo>
                <a:lnTo>
                  <a:pt x="384000" y="84473"/>
                </a:lnTo>
                <a:lnTo>
                  <a:pt x="409955" y="97154"/>
                </a:lnTo>
                <a:lnTo>
                  <a:pt x="409603" y="58674"/>
                </a:lnTo>
                <a:close/>
              </a:path>
              <a:path w="410209" h="817879">
                <a:moveTo>
                  <a:pt x="364362" y="58674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7" y="71374"/>
                </a:lnTo>
                <a:lnTo>
                  <a:pt x="364362" y="58674"/>
                </a:lnTo>
                <a:close/>
              </a:path>
              <a:path w="410209" h="817879">
                <a:moveTo>
                  <a:pt x="409066" y="0"/>
                </a:moveTo>
                <a:lnTo>
                  <a:pt x="331977" y="59054"/>
                </a:lnTo>
                <a:lnTo>
                  <a:pt x="357975" y="71757"/>
                </a:lnTo>
                <a:lnTo>
                  <a:pt x="364362" y="58674"/>
                </a:lnTo>
                <a:lnTo>
                  <a:pt x="409603" y="58674"/>
                </a:lnTo>
                <a:lnTo>
                  <a:pt x="4090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07330" y="4661027"/>
            <a:ext cx="668020" cy="332105"/>
          </a:xfrm>
          <a:custGeom>
            <a:avLst/>
            <a:gdLst/>
            <a:ahLst/>
            <a:cxnLst/>
            <a:rect l="l" t="t" r="r" b="b"/>
            <a:pathLst>
              <a:path w="668020" h="332104">
                <a:moveTo>
                  <a:pt x="583134" y="26104"/>
                </a:moveTo>
                <a:lnTo>
                  <a:pt x="0" y="305562"/>
                </a:lnTo>
                <a:lnTo>
                  <a:pt x="12446" y="331597"/>
                </a:lnTo>
                <a:lnTo>
                  <a:pt x="595664" y="52223"/>
                </a:lnTo>
                <a:lnTo>
                  <a:pt x="583134" y="26104"/>
                </a:lnTo>
                <a:close/>
              </a:path>
              <a:path w="668020" h="332104">
                <a:moveTo>
                  <a:pt x="653664" y="19812"/>
                </a:moveTo>
                <a:lnTo>
                  <a:pt x="596265" y="19812"/>
                </a:lnTo>
                <a:lnTo>
                  <a:pt x="608711" y="45974"/>
                </a:lnTo>
                <a:lnTo>
                  <a:pt x="595664" y="52223"/>
                </a:lnTo>
                <a:lnTo>
                  <a:pt x="608203" y="78359"/>
                </a:lnTo>
                <a:lnTo>
                  <a:pt x="653664" y="19812"/>
                </a:lnTo>
                <a:close/>
              </a:path>
              <a:path w="668020" h="332104">
                <a:moveTo>
                  <a:pt x="596265" y="19812"/>
                </a:moveTo>
                <a:lnTo>
                  <a:pt x="583134" y="26104"/>
                </a:lnTo>
                <a:lnTo>
                  <a:pt x="595664" y="52223"/>
                </a:lnTo>
                <a:lnTo>
                  <a:pt x="608711" y="45974"/>
                </a:lnTo>
                <a:lnTo>
                  <a:pt x="596265" y="19812"/>
                </a:lnTo>
                <a:close/>
              </a:path>
              <a:path w="668020" h="332104">
                <a:moveTo>
                  <a:pt x="570611" y="0"/>
                </a:moveTo>
                <a:lnTo>
                  <a:pt x="583134" y="26104"/>
                </a:lnTo>
                <a:lnTo>
                  <a:pt x="596265" y="19812"/>
                </a:lnTo>
                <a:lnTo>
                  <a:pt x="653664" y="19812"/>
                </a:lnTo>
                <a:lnTo>
                  <a:pt x="667766" y="1650"/>
                </a:lnTo>
                <a:lnTo>
                  <a:pt x="5706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15888" y="4361434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254367" y="2936239"/>
            <a:ext cx="164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274055" y="4335526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550657" y="3177920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923788" y="4320540"/>
            <a:ext cx="167639" cy="1844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正方形/長方形 54"/>
              <p:cNvSpPr/>
              <p:nvPr/>
            </p:nvSpPr>
            <p:spPr>
              <a:xfrm>
                <a:off x="1375897" y="5046576"/>
                <a:ext cx="719107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 spc="-9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𝜃</m:t>
                          </m:r>
                        </m:e>
                      </m:acc>
                      <m:r>
                        <a:rPr lang="am-ET" altLang="ja-JP" sz="3200" i="1" spc="-135" baseline="11904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	</m:t>
                      </m:r>
                      <m:r>
                        <a:rPr lang="am-ET" altLang="ja-JP" i="1" spc="-5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am-ET" altLang="ja-JP" i="1" spc="15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5" name="正方形/長方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97" y="5046576"/>
                <a:ext cx="719107" cy="3821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971008" y="4506596"/>
                <a:ext cx="5048779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SRVWQT+PingFangSC-Regular"/>
                  </a:rPr>
                  <a:t>が必要である理由：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ZNLHWS+HelveticaNeue"/>
                  </a:rPr>
                  <a:t>It is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ZNLHWS+HelveticaNeue"/>
                  </a:rPr>
                  <a:t>not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ZNLHWS+HelveticaNeue"/>
                  </a:rPr>
                  <a:t> usually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ZNLHWS+HelveticaNeue"/>
                  </a:rPr>
                  <a:t>possible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ZNLHWS+HelveticaNeue"/>
                  </a:rPr>
                  <a:t> to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ZNLHWS+HelveticaNeue"/>
                  </a:rPr>
                  <a:t>instantaneously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ZNLHWS+HelveticaNeue"/>
                  </a:rPr>
                  <a:t>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ZNLHWS+HelveticaNeue"/>
                  </a:rPr>
                  <a:t>change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ZNLHWS+HelveticaNeue"/>
                  </a:rPr>
                  <a:t> the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ZNLHWS+HelveticaNeue"/>
                  </a:rPr>
                  <a:t>steering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ZNLHWS+HelveticaNeue"/>
                  </a:rPr>
                  <a:t>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ZNLHWS+HelveticaNeue"/>
                  </a:rPr>
                  <a:t>angle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ZNLHWS+HelveticaNeue"/>
                  </a:rPr>
                  <a:t> of a vehicle from one extreme of its range to another, as is currently possible with our kinematic model. Since</a:t>
                </a:r>
                <a:r>
                  <a:rPr lang="en-US" altLang="ja-JP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ZNLHWS+HelveticaNeue"/>
                  </a:rPr>
                  <a:t> is an input that would be selected by a controller, there is no restriction on how quickly it can change which is somewhat unrealistic.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008" y="4506596"/>
                <a:ext cx="5048779" cy="2031325"/>
              </a:xfrm>
              <a:prstGeom prst="rect">
                <a:avLst/>
              </a:prstGeom>
              <a:blipFill>
                <a:blip r:embed="rId14"/>
                <a:stretch>
                  <a:fillRect l="-1087" t="-2102" r="-362" b="-30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149705" y="6078805"/>
                <a:ext cx="24616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ja-JP" sz="1600" i="1" dirty="0">
                        <a:solidFill>
                          <a:srgbClr val="001F5F"/>
                        </a:solidFill>
                        <a:latin typeface="Cambria Math" panose="02040503050406030204" pitchFamily="18" charset="0"/>
                        <a:cs typeface="Cambria Math"/>
                      </a:rPr>
                      <m:t>𝜑</m:t>
                    </m:r>
                  </m:oMath>
                </a14:m>
                <a:r>
                  <a:rPr lang="ja-JP" altLang="en-US" sz="1600" dirty="0" smtClean="0"/>
                  <a:t>導入、加速度の変化を制限するためにジャークを導入するみたい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05" y="6078805"/>
                <a:ext cx="2461610" cy="830997"/>
              </a:xfrm>
              <a:prstGeom prst="rect">
                <a:avLst/>
              </a:prstGeom>
              <a:blipFill>
                <a:blip r:embed="rId15"/>
                <a:stretch>
                  <a:fillRect l="-1489" t="-2941" b="-7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9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08661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5944235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2794" y="1966595"/>
            <a:ext cx="5091557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2317114"/>
            <a:ext cx="740663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90014" y="2317114"/>
            <a:ext cx="179831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9929" y="2317114"/>
            <a:ext cx="2645791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192" y="1476958"/>
            <a:ext cx="661035" cy="116685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l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</a:t>
            </a:r>
            <a:r>
              <a:rPr kumimoji="1" sz="2100" b="0" i="0" u="none" strike="noStrike" kern="1200" cap="none" spc="20" normalizeH="0" baseline="0" noProof="0" dirty="0" err="1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097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2204700" cy="5443855"/>
            <a:chOff x="-6095" y="0"/>
            <a:chExt cx="12204700" cy="54438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5431790"/>
            </a:xfrm>
            <a:custGeom>
              <a:avLst/>
              <a:gdLst/>
              <a:ahLst/>
              <a:cxnLst/>
              <a:rect l="l" t="t" r="r" b="b"/>
              <a:pathLst>
                <a:path w="12192000" h="5431790">
                  <a:moveTo>
                    <a:pt x="12192000" y="0"/>
                  </a:moveTo>
                  <a:lnTo>
                    <a:pt x="0" y="0"/>
                  </a:lnTo>
                  <a:lnTo>
                    <a:pt x="0" y="5431536"/>
                  </a:lnTo>
                  <a:lnTo>
                    <a:pt x="12192000" y="54315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5431790"/>
            </a:xfrm>
            <a:custGeom>
              <a:avLst/>
              <a:gdLst/>
              <a:ahLst/>
              <a:cxnLst/>
              <a:rect l="l" t="t" r="r" b="b"/>
              <a:pathLst>
                <a:path w="12192000" h="5431790">
                  <a:moveTo>
                    <a:pt x="0" y="5431536"/>
                  </a:moveTo>
                  <a:lnTo>
                    <a:pt x="12192000" y="5431536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5431536"/>
                  </a:lnTo>
                  <a:close/>
                </a:path>
              </a:pathLst>
            </a:custGeom>
            <a:ln w="12192">
              <a:solidFill>
                <a:srgbClr val="00647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3587" y="3192475"/>
            <a:ext cx="2792730" cy="244475"/>
            <a:chOff x="513587" y="3192475"/>
            <a:chExt cx="2792730" cy="244475"/>
          </a:xfrm>
        </p:grpSpPr>
        <p:sp>
          <p:nvSpPr>
            <p:cNvPr id="7" name="object 7"/>
            <p:cNvSpPr/>
            <p:nvPr/>
          </p:nvSpPr>
          <p:spPr>
            <a:xfrm>
              <a:off x="513587" y="3192475"/>
              <a:ext cx="1966976" cy="244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386837" y="3192475"/>
              <a:ext cx="919352" cy="244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513892" y="1988820"/>
            <a:ext cx="5973445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14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695446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0404" y="1536827"/>
            <a:ext cx="7897495" cy="1077595"/>
            <a:chOff x="800404" y="1536827"/>
            <a:chExt cx="7897495" cy="1077595"/>
          </a:xfrm>
        </p:grpSpPr>
        <p:sp>
          <p:nvSpPr>
            <p:cNvPr id="4" name="object 4"/>
            <p:cNvSpPr/>
            <p:nvPr/>
          </p:nvSpPr>
          <p:spPr>
            <a:xfrm>
              <a:off x="800404" y="1536827"/>
              <a:ext cx="5678170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72793" y="1966595"/>
              <a:ext cx="7424547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72793" y="2292731"/>
              <a:ext cx="1716151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1192" y="1476958"/>
            <a:ext cx="661035" cy="1494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851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72794" y="2643251"/>
            <a:ext cx="6985634" cy="646430"/>
            <a:chOff x="1272794" y="2643251"/>
            <a:chExt cx="6985634" cy="646430"/>
          </a:xfrm>
        </p:grpSpPr>
        <p:sp>
          <p:nvSpPr>
            <p:cNvPr id="9" name="object 9"/>
            <p:cNvSpPr/>
            <p:nvPr/>
          </p:nvSpPr>
          <p:spPr>
            <a:xfrm>
              <a:off x="1272794" y="2643251"/>
              <a:ext cx="6985634" cy="3215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272794" y="2968117"/>
              <a:ext cx="860552" cy="3215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/>
          <p:nvPr/>
        </p:nvSpPr>
        <p:spPr>
          <a:xfrm>
            <a:off x="5372100" y="3997452"/>
            <a:ext cx="4520184" cy="2551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4172" y="3997452"/>
            <a:ext cx="4520184" cy="2551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032739" y="1218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Start taking into account the forces and moments acting on the vehicle 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強み：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can lead to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higher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fidelity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（忠実）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predictions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, than are possible with kinematic models 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572500" y="1367178"/>
            <a:ext cx="3619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Many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sub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systems</a:t>
            </a:r>
            <a:r>
              <a:rPr lang="ja-JP" altLang="en-US" dirty="0" err="1">
                <a:solidFill>
                  <a:srgbClr val="000000"/>
                </a:solidFill>
                <a:latin typeface="ZNLHWS+HelveticaNeue"/>
              </a:rPr>
              <a:t>にも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kinematic constraint</a:t>
            </a:r>
            <a:r>
              <a:rPr lang="ja-JP" altLang="en-US" dirty="0" err="1">
                <a:solidFill>
                  <a:srgbClr val="000000"/>
                </a:solidFill>
                <a:latin typeface="ZNLHWS+HelveticaNeue"/>
              </a:rPr>
              <a:t>が適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⽤できない。例えば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drive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train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: the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balance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torques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is needed to capture the connection from 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throttle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（スロットル）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position to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wheel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torque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through the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engine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transmission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systems. 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591408" y="1966595"/>
            <a:ext cx="1565030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701562" y="1966595"/>
            <a:ext cx="1670538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10754" y="1966595"/>
            <a:ext cx="1222131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72793" y="2643251"/>
            <a:ext cx="784607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128238" y="2643251"/>
            <a:ext cx="2004647" cy="32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743072" y="2281039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滑りやすい道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76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8483" y="2705100"/>
            <a:ext cx="6259195" cy="3912235"/>
            <a:chOff x="2348483" y="2705100"/>
            <a:chExt cx="6259195" cy="3912235"/>
          </a:xfrm>
        </p:grpSpPr>
        <p:sp>
          <p:nvSpPr>
            <p:cNvPr id="3" name="object 3"/>
            <p:cNvSpPr/>
            <p:nvPr/>
          </p:nvSpPr>
          <p:spPr>
            <a:xfrm>
              <a:off x="2348483" y="2705100"/>
              <a:ext cx="6259195" cy="3912235"/>
            </a:xfrm>
            <a:custGeom>
              <a:avLst/>
              <a:gdLst/>
              <a:ahLst/>
              <a:cxnLst/>
              <a:rect l="l" t="t" r="r" b="b"/>
              <a:pathLst>
                <a:path w="6259195" h="3912234">
                  <a:moveTo>
                    <a:pt x="5225923" y="0"/>
                  </a:moveTo>
                  <a:lnTo>
                    <a:pt x="5281041" y="489076"/>
                  </a:lnTo>
                  <a:lnTo>
                    <a:pt x="5218433" y="501248"/>
                  </a:lnTo>
                  <a:lnTo>
                    <a:pt x="5156175" y="513617"/>
                  </a:lnTo>
                  <a:lnTo>
                    <a:pt x="5094269" y="526182"/>
                  </a:lnTo>
                  <a:lnTo>
                    <a:pt x="5032713" y="538944"/>
                  </a:lnTo>
                  <a:lnTo>
                    <a:pt x="4971507" y="551903"/>
                  </a:lnTo>
                  <a:lnTo>
                    <a:pt x="4910652" y="565059"/>
                  </a:lnTo>
                  <a:lnTo>
                    <a:pt x="4850148" y="578411"/>
                  </a:lnTo>
                  <a:lnTo>
                    <a:pt x="4789994" y="591961"/>
                  </a:lnTo>
                  <a:lnTo>
                    <a:pt x="4730191" y="605707"/>
                  </a:lnTo>
                  <a:lnTo>
                    <a:pt x="4670738" y="619649"/>
                  </a:lnTo>
                  <a:lnTo>
                    <a:pt x="4611636" y="633789"/>
                  </a:lnTo>
                  <a:lnTo>
                    <a:pt x="4552885" y="648125"/>
                  </a:lnTo>
                  <a:lnTo>
                    <a:pt x="4494484" y="662658"/>
                  </a:lnTo>
                  <a:lnTo>
                    <a:pt x="4436433" y="677388"/>
                  </a:lnTo>
                  <a:lnTo>
                    <a:pt x="4378734" y="692314"/>
                  </a:lnTo>
                  <a:lnTo>
                    <a:pt x="4321385" y="707438"/>
                  </a:lnTo>
                  <a:lnTo>
                    <a:pt x="4264386" y="722758"/>
                  </a:lnTo>
                  <a:lnTo>
                    <a:pt x="4207738" y="738275"/>
                  </a:lnTo>
                  <a:lnTo>
                    <a:pt x="4151441" y="753988"/>
                  </a:lnTo>
                  <a:lnTo>
                    <a:pt x="4095494" y="769898"/>
                  </a:lnTo>
                  <a:lnTo>
                    <a:pt x="4039898" y="786006"/>
                  </a:lnTo>
                  <a:lnTo>
                    <a:pt x="3984652" y="802310"/>
                  </a:lnTo>
                  <a:lnTo>
                    <a:pt x="3929757" y="818810"/>
                  </a:lnTo>
                  <a:lnTo>
                    <a:pt x="3875213" y="835508"/>
                  </a:lnTo>
                  <a:lnTo>
                    <a:pt x="3821019" y="852402"/>
                  </a:lnTo>
                  <a:lnTo>
                    <a:pt x="3767175" y="869493"/>
                  </a:lnTo>
                  <a:lnTo>
                    <a:pt x="3713683" y="886781"/>
                  </a:lnTo>
                  <a:lnTo>
                    <a:pt x="3660541" y="904265"/>
                  </a:lnTo>
                  <a:lnTo>
                    <a:pt x="3607749" y="921946"/>
                  </a:lnTo>
                  <a:lnTo>
                    <a:pt x="3555308" y="939824"/>
                  </a:lnTo>
                  <a:lnTo>
                    <a:pt x="3503218" y="957899"/>
                  </a:lnTo>
                  <a:lnTo>
                    <a:pt x="3451478" y="976171"/>
                  </a:lnTo>
                  <a:lnTo>
                    <a:pt x="3400089" y="994639"/>
                  </a:lnTo>
                  <a:lnTo>
                    <a:pt x="3349050" y="1013304"/>
                  </a:lnTo>
                  <a:lnTo>
                    <a:pt x="3298362" y="1032166"/>
                  </a:lnTo>
                  <a:lnTo>
                    <a:pt x="3248025" y="1051225"/>
                  </a:lnTo>
                  <a:lnTo>
                    <a:pt x="3198038" y="1070480"/>
                  </a:lnTo>
                  <a:lnTo>
                    <a:pt x="3148401" y="1089933"/>
                  </a:lnTo>
                  <a:lnTo>
                    <a:pt x="3099116" y="1109582"/>
                  </a:lnTo>
                  <a:lnTo>
                    <a:pt x="3050180" y="1129427"/>
                  </a:lnTo>
                  <a:lnTo>
                    <a:pt x="3001596" y="1149470"/>
                  </a:lnTo>
                  <a:lnTo>
                    <a:pt x="2953362" y="1169709"/>
                  </a:lnTo>
                  <a:lnTo>
                    <a:pt x="2905479" y="1190145"/>
                  </a:lnTo>
                  <a:lnTo>
                    <a:pt x="2857946" y="1210778"/>
                  </a:lnTo>
                  <a:lnTo>
                    <a:pt x="2810764" y="1231608"/>
                  </a:lnTo>
                  <a:lnTo>
                    <a:pt x="2763932" y="1252634"/>
                  </a:lnTo>
                  <a:lnTo>
                    <a:pt x="2717451" y="1273857"/>
                  </a:lnTo>
                  <a:lnTo>
                    <a:pt x="2671320" y="1295277"/>
                  </a:lnTo>
                  <a:lnTo>
                    <a:pt x="2625540" y="1316894"/>
                  </a:lnTo>
                  <a:lnTo>
                    <a:pt x="2580111" y="1338708"/>
                  </a:lnTo>
                  <a:lnTo>
                    <a:pt x="2535032" y="1360718"/>
                  </a:lnTo>
                  <a:lnTo>
                    <a:pt x="2490304" y="1382925"/>
                  </a:lnTo>
                  <a:lnTo>
                    <a:pt x="2445927" y="1405329"/>
                  </a:lnTo>
                  <a:lnTo>
                    <a:pt x="2401900" y="1427930"/>
                  </a:lnTo>
                  <a:lnTo>
                    <a:pt x="2358223" y="1450727"/>
                  </a:lnTo>
                  <a:lnTo>
                    <a:pt x="2314897" y="1473721"/>
                  </a:lnTo>
                  <a:lnTo>
                    <a:pt x="2271922" y="1496912"/>
                  </a:lnTo>
                  <a:lnTo>
                    <a:pt x="2229298" y="1520300"/>
                  </a:lnTo>
                  <a:lnTo>
                    <a:pt x="2187024" y="1543884"/>
                  </a:lnTo>
                  <a:lnTo>
                    <a:pt x="2145100" y="1567666"/>
                  </a:lnTo>
                  <a:lnTo>
                    <a:pt x="2103527" y="1591644"/>
                  </a:lnTo>
                  <a:lnTo>
                    <a:pt x="2062305" y="1615819"/>
                  </a:lnTo>
                  <a:lnTo>
                    <a:pt x="2021433" y="1640190"/>
                  </a:lnTo>
                  <a:lnTo>
                    <a:pt x="1980912" y="1664759"/>
                  </a:lnTo>
                  <a:lnTo>
                    <a:pt x="1940741" y="1689524"/>
                  </a:lnTo>
                  <a:lnTo>
                    <a:pt x="1900921" y="1714486"/>
                  </a:lnTo>
                  <a:lnTo>
                    <a:pt x="1861452" y="1739645"/>
                  </a:lnTo>
                  <a:lnTo>
                    <a:pt x="1822333" y="1765000"/>
                  </a:lnTo>
                  <a:lnTo>
                    <a:pt x="1783565" y="1790553"/>
                  </a:lnTo>
                  <a:lnTo>
                    <a:pt x="1745147" y="1816302"/>
                  </a:lnTo>
                  <a:lnTo>
                    <a:pt x="1707080" y="1842248"/>
                  </a:lnTo>
                  <a:lnTo>
                    <a:pt x="1669364" y="1868390"/>
                  </a:lnTo>
                  <a:lnTo>
                    <a:pt x="1631998" y="1894730"/>
                  </a:lnTo>
                  <a:lnTo>
                    <a:pt x="1594982" y="1921266"/>
                  </a:lnTo>
                  <a:lnTo>
                    <a:pt x="1558318" y="1947999"/>
                  </a:lnTo>
                  <a:lnTo>
                    <a:pt x="1522004" y="1974929"/>
                  </a:lnTo>
                  <a:lnTo>
                    <a:pt x="1486040" y="2002055"/>
                  </a:lnTo>
                  <a:lnTo>
                    <a:pt x="1450427" y="2029379"/>
                  </a:lnTo>
                  <a:lnTo>
                    <a:pt x="1415165" y="2056899"/>
                  </a:lnTo>
                  <a:lnTo>
                    <a:pt x="1380253" y="2084616"/>
                  </a:lnTo>
                  <a:lnTo>
                    <a:pt x="1345692" y="2112530"/>
                  </a:lnTo>
                  <a:lnTo>
                    <a:pt x="1311481" y="2140640"/>
                  </a:lnTo>
                  <a:lnTo>
                    <a:pt x="1277621" y="2168948"/>
                  </a:lnTo>
                  <a:lnTo>
                    <a:pt x="1244111" y="2197452"/>
                  </a:lnTo>
                  <a:lnTo>
                    <a:pt x="1210952" y="2226153"/>
                  </a:lnTo>
                  <a:lnTo>
                    <a:pt x="1178144" y="2255050"/>
                  </a:lnTo>
                  <a:lnTo>
                    <a:pt x="1145686" y="2284145"/>
                  </a:lnTo>
                  <a:lnTo>
                    <a:pt x="1113579" y="2313436"/>
                  </a:lnTo>
                  <a:lnTo>
                    <a:pt x="1081823" y="2342924"/>
                  </a:lnTo>
                  <a:lnTo>
                    <a:pt x="1050417" y="2372609"/>
                  </a:lnTo>
                  <a:lnTo>
                    <a:pt x="1019361" y="2402490"/>
                  </a:lnTo>
                  <a:lnTo>
                    <a:pt x="988656" y="2432569"/>
                  </a:lnTo>
                  <a:lnTo>
                    <a:pt x="958302" y="2462844"/>
                  </a:lnTo>
                  <a:lnTo>
                    <a:pt x="928298" y="2493316"/>
                  </a:lnTo>
                  <a:lnTo>
                    <a:pt x="898645" y="2523985"/>
                  </a:lnTo>
                  <a:lnTo>
                    <a:pt x="869343" y="2554850"/>
                  </a:lnTo>
                  <a:lnTo>
                    <a:pt x="840391" y="2585913"/>
                  </a:lnTo>
                  <a:lnTo>
                    <a:pt x="811789" y="2617172"/>
                  </a:lnTo>
                  <a:lnTo>
                    <a:pt x="783539" y="2648628"/>
                  </a:lnTo>
                  <a:lnTo>
                    <a:pt x="755639" y="2680281"/>
                  </a:lnTo>
                  <a:lnTo>
                    <a:pt x="728089" y="2712130"/>
                  </a:lnTo>
                  <a:lnTo>
                    <a:pt x="700890" y="2744176"/>
                  </a:lnTo>
                  <a:lnTo>
                    <a:pt x="674041" y="2776420"/>
                  </a:lnTo>
                  <a:lnTo>
                    <a:pt x="647544" y="2808859"/>
                  </a:lnTo>
                  <a:lnTo>
                    <a:pt x="621396" y="2841496"/>
                  </a:lnTo>
                  <a:lnTo>
                    <a:pt x="595600" y="2874330"/>
                  </a:lnTo>
                  <a:lnTo>
                    <a:pt x="570154" y="2907360"/>
                  </a:lnTo>
                  <a:lnTo>
                    <a:pt x="545058" y="2940587"/>
                  </a:lnTo>
                  <a:lnTo>
                    <a:pt x="520313" y="2974011"/>
                  </a:lnTo>
                  <a:lnTo>
                    <a:pt x="495919" y="3007632"/>
                  </a:lnTo>
                  <a:lnTo>
                    <a:pt x="471875" y="3041449"/>
                  </a:lnTo>
                  <a:lnTo>
                    <a:pt x="448182" y="3075463"/>
                  </a:lnTo>
                  <a:lnTo>
                    <a:pt x="424839" y="3109674"/>
                  </a:lnTo>
                  <a:lnTo>
                    <a:pt x="401847" y="3144082"/>
                  </a:lnTo>
                  <a:lnTo>
                    <a:pt x="379206" y="3178687"/>
                  </a:lnTo>
                  <a:lnTo>
                    <a:pt x="356915" y="3213488"/>
                  </a:lnTo>
                  <a:lnTo>
                    <a:pt x="334975" y="3248486"/>
                  </a:lnTo>
                  <a:lnTo>
                    <a:pt x="313385" y="3283682"/>
                  </a:lnTo>
                  <a:lnTo>
                    <a:pt x="292146" y="3319073"/>
                  </a:lnTo>
                  <a:lnTo>
                    <a:pt x="271257" y="3354662"/>
                  </a:lnTo>
                  <a:lnTo>
                    <a:pt x="250719" y="3390447"/>
                  </a:lnTo>
                  <a:lnTo>
                    <a:pt x="230532" y="3426430"/>
                  </a:lnTo>
                  <a:lnTo>
                    <a:pt x="210695" y="3462609"/>
                  </a:lnTo>
                  <a:lnTo>
                    <a:pt x="191209" y="3498985"/>
                  </a:lnTo>
                  <a:lnTo>
                    <a:pt x="172074" y="3535557"/>
                  </a:lnTo>
                  <a:lnTo>
                    <a:pt x="153289" y="3572327"/>
                  </a:lnTo>
                  <a:lnTo>
                    <a:pt x="134854" y="3609293"/>
                  </a:lnTo>
                  <a:lnTo>
                    <a:pt x="116770" y="3646456"/>
                  </a:lnTo>
                  <a:lnTo>
                    <a:pt x="99037" y="3683816"/>
                  </a:lnTo>
                  <a:lnTo>
                    <a:pt x="81654" y="3721372"/>
                  </a:lnTo>
                  <a:lnTo>
                    <a:pt x="64622" y="3759126"/>
                  </a:lnTo>
                  <a:lnTo>
                    <a:pt x="47941" y="3797076"/>
                  </a:lnTo>
                  <a:lnTo>
                    <a:pt x="31610" y="3835223"/>
                  </a:lnTo>
                  <a:lnTo>
                    <a:pt x="15629" y="3873567"/>
                  </a:lnTo>
                  <a:lnTo>
                    <a:pt x="0" y="3912108"/>
                  </a:lnTo>
                  <a:lnTo>
                    <a:pt x="25385" y="3878045"/>
                  </a:lnTo>
                  <a:lnTo>
                    <a:pt x="51064" y="3844215"/>
                  </a:lnTo>
                  <a:lnTo>
                    <a:pt x="77038" y="3810619"/>
                  </a:lnTo>
                  <a:lnTo>
                    <a:pt x="103306" y="3777256"/>
                  </a:lnTo>
                  <a:lnTo>
                    <a:pt x="129868" y="3744126"/>
                  </a:lnTo>
                  <a:lnTo>
                    <a:pt x="156724" y="3711230"/>
                  </a:lnTo>
                  <a:lnTo>
                    <a:pt x="183874" y="3678567"/>
                  </a:lnTo>
                  <a:lnTo>
                    <a:pt x="211319" y="3646137"/>
                  </a:lnTo>
                  <a:lnTo>
                    <a:pt x="239057" y="3613940"/>
                  </a:lnTo>
                  <a:lnTo>
                    <a:pt x="267090" y="3581977"/>
                  </a:lnTo>
                  <a:lnTo>
                    <a:pt x="295417" y="3550247"/>
                  </a:lnTo>
                  <a:lnTo>
                    <a:pt x="324038" y="3518750"/>
                  </a:lnTo>
                  <a:lnTo>
                    <a:pt x="352954" y="3487486"/>
                  </a:lnTo>
                  <a:lnTo>
                    <a:pt x="382163" y="3456456"/>
                  </a:lnTo>
                  <a:lnTo>
                    <a:pt x="411667" y="3425659"/>
                  </a:lnTo>
                  <a:lnTo>
                    <a:pt x="441465" y="3395095"/>
                  </a:lnTo>
                  <a:lnTo>
                    <a:pt x="471557" y="3364765"/>
                  </a:lnTo>
                  <a:lnTo>
                    <a:pt x="501943" y="3334668"/>
                  </a:lnTo>
                  <a:lnTo>
                    <a:pt x="532624" y="3304804"/>
                  </a:lnTo>
                  <a:lnTo>
                    <a:pt x="563599" y="3275173"/>
                  </a:lnTo>
                  <a:lnTo>
                    <a:pt x="594867" y="3245775"/>
                  </a:lnTo>
                  <a:lnTo>
                    <a:pt x="626430" y="3216611"/>
                  </a:lnTo>
                  <a:lnTo>
                    <a:pt x="658288" y="3187680"/>
                  </a:lnTo>
                  <a:lnTo>
                    <a:pt x="690439" y="3158983"/>
                  </a:lnTo>
                  <a:lnTo>
                    <a:pt x="722885" y="3130518"/>
                  </a:lnTo>
                  <a:lnTo>
                    <a:pt x="755624" y="3102287"/>
                  </a:lnTo>
                  <a:lnTo>
                    <a:pt x="788658" y="3074289"/>
                  </a:lnTo>
                  <a:lnTo>
                    <a:pt x="821986" y="3046524"/>
                  </a:lnTo>
                  <a:lnTo>
                    <a:pt x="855609" y="3018993"/>
                  </a:lnTo>
                  <a:lnTo>
                    <a:pt x="889525" y="2991695"/>
                  </a:lnTo>
                  <a:lnTo>
                    <a:pt x="923736" y="2964630"/>
                  </a:lnTo>
                  <a:lnTo>
                    <a:pt x="958241" y="2937798"/>
                  </a:lnTo>
                  <a:lnTo>
                    <a:pt x="993040" y="2911200"/>
                  </a:lnTo>
                  <a:lnTo>
                    <a:pt x="1028133" y="2884835"/>
                  </a:lnTo>
                  <a:lnTo>
                    <a:pt x="1063521" y="2858703"/>
                  </a:lnTo>
                  <a:lnTo>
                    <a:pt x="1099202" y="2832804"/>
                  </a:lnTo>
                  <a:lnTo>
                    <a:pt x="1135178" y="2807139"/>
                  </a:lnTo>
                  <a:lnTo>
                    <a:pt x="1171448" y="2781707"/>
                  </a:lnTo>
                  <a:lnTo>
                    <a:pt x="1208012" y="2756508"/>
                  </a:lnTo>
                  <a:lnTo>
                    <a:pt x="1244871" y="2731542"/>
                  </a:lnTo>
                  <a:lnTo>
                    <a:pt x="1282023" y="2706810"/>
                  </a:lnTo>
                  <a:lnTo>
                    <a:pt x="1319470" y="2682311"/>
                  </a:lnTo>
                  <a:lnTo>
                    <a:pt x="1357211" y="2658045"/>
                  </a:lnTo>
                  <a:lnTo>
                    <a:pt x="1395246" y="2634013"/>
                  </a:lnTo>
                  <a:lnTo>
                    <a:pt x="1433576" y="2610213"/>
                  </a:lnTo>
                  <a:lnTo>
                    <a:pt x="1472199" y="2586647"/>
                  </a:lnTo>
                  <a:lnTo>
                    <a:pt x="1511117" y="2563314"/>
                  </a:lnTo>
                  <a:lnTo>
                    <a:pt x="1550329" y="2540215"/>
                  </a:lnTo>
                  <a:lnTo>
                    <a:pt x="1589835" y="2517348"/>
                  </a:lnTo>
                  <a:lnTo>
                    <a:pt x="1629635" y="2494715"/>
                  </a:lnTo>
                  <a:lnTo>
                    <a:pt x="1669730" y="2472315"/>
                  </a:lnTo>
                  <a:lnTo>
                    <a:pt x="1710118" y="2450149"/>
                  </a:lnTo>
                  <a:lnTo>
                    <a:pt x="1750801" y="2428215"/>
                  </a:lnTo>
                  <a:lnTo>
                    <a:pt x="1791778" y="2406515"/>
                  </a:lnTo>
                  <a:lnTo>
                    <a:pt x="1833050" y="2385048"/>
                  </a:lnTo>
                  <a:lnTo>
                    <a:pt x="1874615" y="2363815"/>
                  </a:lnTo>
                  <a:lnTo>
                    <a:pt x="1916475" y="2342815"/>
                  </a:lnTo>
                  <a:lnTo>
                    <a:pt x="1958629" y="2322047"/>
                  </a:lnTo>
                  <a:lnTo>
                    <a:pt x="2001077" y="2301514"/>
                  </a:lnTo>
                  <a:lnTo>
                    <a:pt x="2043819" y="2281213"/>
                  </a:lnTo>
                  <a:lnTo>
                    <a:pt x="2086856" y="2261146"/>
                  </a:lnTo>
                  <a:lnTo>
                    <a:pt x="2130186" y="2241311"/>
                  </a:lnTo>
                  <a:lnTo>
                    <a:pt x="2173811" y="2221710"/>
                  </a:lnTo>
                  <a:lnTo>
                    <a:pt x="2217730" y="2202343"/>
                  </a:lnTo>
                  <a:lnTo>
                    <a:pt x="2261944" y="2183208"/>
                  </a:lnTo>
                  <a:lnTo>
                    <a:pt x="2306451" y="2164307"/>
                  </a:lnTo>
                  <a:lnTo>
                    <a:pt x="2351253" y="2145639"/>
                  </a:lnTo>
                  <a:lnTo>
                    <a:pt x="2396349" y="2127205"/>
                  </a:lnTo>
                  <a:lnTo>
                    <a:pt x="2441739" y="2109003"/>
                  </a:lnTo>
                  <a:lnTo>
                    <a:pt x="2487423" y="2091035"/>
                  </a:lnTo>
                  <a:lnTo>
                    <a:pt x="2533402" y="2073300"/>
                  </a:lnTo>
                  <a:lnTo>
                    <a:pt x="2579674" y="2055798"/>
                  </a:lnTo>
                  <a:lnTo>
                    <a:pt x="2626241" y="2038530"/>
                  </a:lnTo>
                  <a:lnTo>
                    <a:pt x="2673102" y="2021495"/>
                  </a:lnTo>
                  <a:lnTo>
                    <a:pt x="2720258" y="2004693"/>
                  </a:lnTo>
                  <a:lnTo>
                    <a:pt x="2767707" y="1988124"/>
                  </a:lnTo>
                  <a:lnTo>
                    <a:pt x="2815451" y="1971788"/>
                  </a:lnTo>
                  <a:lnTo>
                    <a:pt x="2863489" y="1955686"/>
                  </a:lnTo>
                  <a:lnTo>
                    <a:pt x="2911821" y="1939817"/>
                  </a:lnTo>
                  <a:lnTo>
                    <a:pt x="2960447" y="1924181"/>
                  </a:lnTo>
                  <a:lnTo>
                    <a:pt x="3009368" y="1908779"/>
                  </a:lnTo>
                  <a:lnTo>
                    <a:pt x="3058583" y="1893609"/>
                  </a:lnTo>
                  <a:lnTo>
                    <a:pt x="3108091" y="1878673"/>
                  </a:lnTo>
                  <a:lnTo>
                    <a:pt x="3157895" y="1863970"/>
                  </a:lnTo>
                  <a:lnTo>
                    <a:pt x="3207992" y="1849501"/>
                  </a:lnTo>
                  <a:lnTo>
                    <a:pt x="3258384" y="1835264"/>
                  </a:lnTo>
                  <a:lnTo>
                    <a:pt x="3309069" y="1821261"/>
                  </a:lnTo>
                  <a:lnTo>
                    <a:pt x="3360049" y="1807491"/>
                  </a:lnTo>
                  <a:lnTo>
                    <a:pt x="3411324" y="1793954"/>
                  </a:lnTo>
                  <a:lnTo>
                    <a:pt x="3462892" y="1780651"/>
                  </a:lnTo>
                  <a:lnTo>
                    <a:pt x="3514755" y="1767581"/>
                  </a:lnTo>
                  <a:lnTo>
                    <a:pt x="3566912" y="1754744"/>
                  </a:lnTo>
                  <a:lnTo>
                    <a:pt x="3619363" y="1742140"/>
                  </a:lnTo>
                  <a:lnTo>
                    <a:pt x="3672108" y="1729769"/>
                  </a:lnTo>
                  <a:lnTo>
                    <a:pt x="3725147" y="1717632"/>
                  </a:lnTo>
                  <a:lnTo>
                    <a:pt x="3778481" y="1705728"/>
                  </a:lnTo>
                  <a:lnTo>
                    <a:pt x="3832109" y="1694057"/>
                  </a:lnTo>
                  <a:lnTo>
                    <a:pt x="3886031" y="1682619"/>
                  </a:lnTo>
                  <a:lnTo>
                    <a:pt x="3940247" y="1671415"/>
                  </a:lnTo>
                  <a:lnTo>
                    <a:pt x="3994758" y="1660444"/>
                  </a:lnTo>
                  <a:lnTo>
                    <a:pt x="4049563" y="1649706"/>
                  </a:lnTo>
                  <a:lnTo>
                    <a:pt x="4104662" y="1639201"/>
                  </a:lnTo>
                  <a:lnTo>
                    <a:pt x="4160055" y="1628930"/>
                  </a:lnTo>
                  <a:lnTo>
                    <a:pt x="4215742" y="1618891"/>
                  </a:lnTo>
                  <a:lnTo>
                    <a:pt x="4271724" y="1609086"/>
                  </a:lnTo>
                  <a:lnTo>
                    <a:pt x="4328000" y="1599515"/>
                  </a:lnTo>
                  <a:lnTo>
                    <a:pt x="4384570" y="1590176"/>
                  </a:lnTo>
                  <a:lnTo>
                    <a:pt x="4441434" y="1581071"/>
                  </a:lnTo>
                  <a:lnTo>
                    <a:pt x="4498593" y="1572199"/>
                  </a:lnTo>
                  <a:lnTo>
                    <a:pt x="4556045" y="1563560"/>
                  </a:lnTo>
                  <a:lnTo>
                    <a:pt x="4613792" y="1555154"/>
                  </a:lnTo>
                  <a:lnTo>
                    <a:pt x="4671833" y="1546982"/>
                  </a:lnTo>
                  <a:lnTo>
                    <a:pt x="4730169" y="1539042"/>
                  </a:lnTo>
                  <a:lnTo>
                    <a:pt x="4788798" y="1531336"/>
                  </a:lnTo>
                  <a:lnTo>
                    <a:pt x="4847722" y="1523864"/>
                  </a:lnTo>
                  <a:lnTo>
                    <a:pt x="4906940" y="1516624"/>
                  </a:lnTo>
                  <a:lnTo>
                    <a:pt x="4966452" y="1509618"/>
                  </a:lnTo>
                  <a:lnTo>
                    <a:pt x="5026259" y="1502845"/>
                  </a:lnTo>
                  <a:lnTo>
                    <a:pt x="5086360" y="1496305"/>
                  </a:lnTo>
                  <a:lnTo>
                    <a:pt x="5146755" y="1489998"/>
                  </a:lnTo>
                  <a:lnTo>
                    <a:pt x="5207444" y="1483925"/>
                  </a:lnTo>
                  <a:lnTo>
                    <a:pt x="5268427" y="1478084"/>
                  </a:lnTo>
                  <a:lnTo>
                    <a:pt x="5329705" y="1472477"/>
                  </a:lnTo>
                  <a:lnTo>
                    <a:pt x="5391277" y="1467104"/>
                  </a:lnTo>
                  <a:lnTo>
                    <a:pt x="5446395" y="1956054"/>
                  </a:lnTo>
                  <a:lnTo>
                    <a:pt x="6259068" y="782447"/>
                  </a:lnTo>
                  <a:lnTo>
                    <a:pt x="522592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988563" y="5602223"/>
              <a:ext cx="170688" cy="169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276853" y="5444337"/>
              <a:ext cx="1102271" cy="2392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276853" y="5660745"/>
              <a:ext cx="693420" cy="239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019550" y="4705350"/>
              <a:ext cx="249936" cy="24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19550" y="4705350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89" h="250189">
                  <a:moveTo>
                    <a:pt x="0" y="124968"/>
                  </a:moveTo>
                  <a:lnTo>
                    <a:pt x="9828" y="76348"/>
                  </a:lnTo>
                  <a:lnTo>
                    <a:pt x="36623" y="36623"/>
                  </a:lnTo>
                  <a:lnTo>
                    <a:pt x="76348" y="9828"/>
                  </a:lnTo>
                  <a:lnTo>
                    <a:pt x="124967" y="0"/>
                  </a:lnTo>
                  <a:lnTo>
                    <a:pt x="173587" y="9828"/>
                  </a:lnTo>
                  <a:lnTo>
                    <a:pt x="213312" y="36623"/>
                  </a:lnTo>
                  <a:lnTo>
                    <a:pt x="240107" y="76348"/>
                  </a:lnTo>
                  <a:lnTo>
                    <a:pt x="249936" y="124968"/>
                  </a:lnTo>
                  <a:lnTo>
                    <a:pt x="240107" y="173587"/>
                  </a:lnTo>
                  <a:lnTo>
                    <a:pt x="213312" y="213312"/>
                  </a:lnTo>
                  <a:lnTo>
                    <a:pt x="173587" y="240107"/>
                  </a:lnTo>
                  <a:lnTo>
                    <a:pt x="124967" y="249936"/>
                  </a:lnTo>
                  <a:lnTo>
                    <a:pt x="76348" y="240107"/>
                  </a:lnTo>
                  <a:lnTo>
                    <a:pt x="36623" y="213312"/>
                  </a:lnTo>
                  <a:lnTo>
                    <a:pt x="9828" y="173587"/>
                  </a:lnTo>
                  <a:lnTo>
                    <a:pt x="0" y="12496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413504" y="4294886"/>
              <a:ext cx="896988" cy="2392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13504" y="4511294"/>
              <a:ext cx="908685" cy="2392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13504" y="4727778"/>
              <a:ext cx="896683" cy="2395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317998" y="4034789"/>
              <a:ext cx="332740" cy="332740"/>
            </a:xfrm>
            <a:custGeom>
              <a:avLst/>
              <a:gdLst/>
              <a:ahLst/>
              <a:cxnLst/>
              <a:rect l="l" t="t" r="r" b="b"/>
              <a:pathLst>
                <a:path w="332739" h="332739">
                  <a:moveTo>
                    <a:pt x="166115" y="0"/>
                  </a:moveTo>
                  <a:lnTo>
                    <a:pt x="121972" y="5937"/>
                  </a:lnTo>
                  <a:lnTo>
                    <a:pt x="82295" y="22690"/>
                  </a:lnTo>
                  <a:lnTo>
                    <a:pt x="48672" y="48672"/>
                  </a:lnTo>
                  <a:lnTo>
                    <a:pt x="22690" y="82296"/>
                  </a:lnTo>
                  <a:lnTo>
                    <a:pt x="5937" y="121972"/>
                  </a:lnTo>
                  <a:lnTo>
                    <a:pt x="0" y="166116"/>
                  </a:lnTo>
                  <a:lnTo>
                    <a:pt x="5937" y="210259"/>
                  </a:lnTo>
                  <a:lnTo>
                    <a:pt x="22690" y="249936"/>
                  </a:lnTo>
                  <a:lnTo>
                    <a:pt x="48672" y="283559"/>
                  </a:lnTo>
                  <a:lnTo>
                    <a:pt x="82296" y="309541"/>
                  </a:lnTo>
                  <a:lnTo>
                    <a:pt x="121972" y="326294"/>
                  </a:lnTo>
                  <a:lnTo>
                    <a:pt x="166115" y="332232"/>
                  </a:lnTo>
                  <a:lnTo>
                    <a:pt x="210259" y="326294"/>
                  </a:lnTo>
                  <a:lnTo>
                    <a:pt x="249936" y="309541"/>
                  </a:lnTo>
                  <a:lnTo>
                    <a:pt x="283559" y="283559"/>
                  </a:lnTo>
                  <a:lnTo>
                    <a:pt x="309541" y="249936"/>
                  </a:lnTo>
                  <a:lnTo>
                    <a:pt x="326294" y="210259"/>
                  </a:lnTo>
                  <a:lnTo>
                    <a:pt x="332231" y="166116"/>
                  </a:lnTo>
                  <a:lnTo>
                    <a:pt x="326294" y="121972"/>
                  </a:lnTo>
                  <a:lnTo>
                    <a:pt x="309541" y="82296"/>
                  </a:lnTo>
                  <a:lnTo>
                    <a:pt x="283559" y="48672"/>
                  </a:lnTo>
                  <a:lnTo>
                    <a:pt x="249936" y="22690"/>
                  </a:lnTo>
                  <a:lnTo>
                    <a:pt x="210259" y="5937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317998" y="4034789"/>
              <a:ext cx="332740" cy="332740"/>
            </a:xfrm>
            <a:custGeom>
              <a:avLst/>
              <a:gdLst/>
              <a:ahLst/>
              <a:cxnLst/>
              <a:rect l="l" t="t" r="r" b="b"/>
              <a:pathLst>
                <a:path w="332739" h="332739">
                  <a:moveTo>
                    <a:pt x="0" y="166116"/>
                  </a:moveTo>
                  <a:lnTo>
                    <a:pt x="5937" y="121972"/>
                  </a:lnTo>
                  <a:lnTo>
                    <a:pt x="22690" y="82296"/>
                  </a:lnTo>
                  <a:lnTo>
                    <a:pt x="48672" y="48672"/>
                  </a:lnTo>
                  <a:lnTo>
                    <a:pt x="82295" y="22690"/>
                  </a:lnTo>
                  <a:lnTo>
                    <a:pt x="121972" y="5937"/>
                  </a:lnTo>
                  <a:lnTo>
                    <a:pt x="166115" y="0"/>
                  </a:lnTo>
                  <a:lnTo>
                    <a:pt x="210259" y="5937"/>
                  </a:lnTo>
                  <a:lnTo>
                    <a:pt x="249936" y="22690"/>
                  </a:lnTo>
                  <a:lnTo>
                    <a:pt x="283559" y="48672"/>
                  </a:lnTo>
                  <a:lnTo>
                    <a:pt x="309541" y="82296"/>
                  </a:lnTo>
                  <a:lnTo>
                    <a:pt x="326294" y="121972"/>
                  </a:lnTo>
                  <a:lnTo>
                    <a:pt x="332231" y="166116"/>
                  </a:lnTo>
                  <a:lnTo>
                    <a:pt x="326294" y="210259"/>
                  </a:lnTo>
                  <a:lnTo>
                    <a:pt x="309541" y="249936"/>
                  </a:lnTo>
                  <a:lnTo>
                    <a:pt x="283559" y="283559"/>
                  </a:lnTo>
                  <a:lnTo>
                    <a:pt x="249936" y="309541"/>
                  </a:lnTo>
                  <a:lnTo>
                    <a:pt x="210259" y="326294"/>
                  </a:lnTo>
                  <a:lnTo>
                    <a:pt x="166115" y="332232"/>
                  </a:lnTo>
                  <a:lnTo>
                    <a:pt x="121972" y="326294"/>
                  </a:lnTo>
                  <a:lnTo>
                    <a:pt x="82296" y="309541"/>
                  </a:lnTo>
                  <a:lnTo>
                    <a:pt x="48672" y="283559"/>
                  </a:lnTo>
                  <a:lnTo>
                    <a:pt x="22690" y="249936"/>
                  </a:lnTo>
                  <a:lnTo>
                    <a:pt x="5937" y="210259"/>
                  </a:lnTo>
                  <a:lnTo>
                    <a:pt x="0" y="16611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746749" y="3899280"/>
              <a:ext cx="1017574" cy="2392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746749" y="4115688"/>
              <a:ext cx="808151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732269" y="3591305"/>
              <a:ext cx="445134" cy="443865"/>
            </a:xfrm>
            <a:custGeom>
              <a:avLst/>
              <a:gdLst/>
              <a:ahLst/>
              <a:cxnLst/>
              <a:rect l="l" t="t" r="r" b="b"/>
              <a:pathLst>
                <a:path w="445134" h="443864">
                  <a:moveTo>
                    <a:pt x="222503" y="0"/>
                  </a:moveTo>
                  <a:lnTo>
                    <a:pt x="177647" y="4506"/>
                  </a:lnTo>
                  <a:lnTo>
                    <a:pt x="135874" y="17430"/>
                  </a:lnTo>
                  <a:lnTo>
                    <a:pt x="98077" y="37879"/>
                  </a:lnTo>
                  <a:lnTo>
                    <a:pt x="65150" y="64960"/>
                  </a:lnTo>
                  <a:lnTo>
                    <a:pt x="37986" y="97780"/>
                  </a:lnTo>
                  <a:lnTo>
                    <a:pt x="17478" y="135445"/>
                  </a:lnTo>
                  <a:lnTo>
                    <a:pt x="4518" y="177063"/>
                  </a:lnTo>
                  <a:lnTo>
                    <a:pt x="0" y="221742"/>
                  </a:lnTo>
                  <a:lnTo>
                    <a:pt x="4518" y="266420"/>
                  </a:lnTo>
                  <a:lnTo>
                    <a:pt x="17478" y="308038"/>
                  </a:lnTo>
                  <a:lnTo>
                    <a:pt x="37986" y="345703"/>
                  </a:lnTo>
                  <a:lnTo>
                    <a:pt x="65150" y="378523"/>
                  </a:lnTo>
                  <a:lnTo>
                    <a:pt x="98077" y="405604"/>
                  </a:lnTo>
                  <a:lnTo>
                    <a:pt x="135874" y="426053"/>
                  </a:lnTo>
                  <a:lnTo>
                    <a:pt x="177647" y="438977"/>
                  </a:lnTo>
                  <a:lnTo>
                    <a:pt x="222503" y="443484"/>
                  </a:lnTo>
                  <a:lnTo>
                    <a:pt x="267360" y="438977"/>
                  </a:lnTo>
                  <a:lnTo>
                    <a:pt x="309133" y="426053"/>
                  </a:lnTo>
                  <a:lnTo>
                    <a:pt x="346930" y="405604"/>
                  </a:lnTo>
                  <a:lnTo>
                    <a:pt x="379857" y="378523"/>
                  </a:lnTo>
                  <a:lnTo>
                    <a:pt x="407021" y="345703"/>
                  </a:lnTo>
                  <a:lnTo>
                    <a:pt x="427529" y="308038"/>
                  </a:lnTo>
                  <a:lnTo>
                    <a:pt x="440489" y="266420"/>
                  </a:lnTo>
                  <a:lnTo>
                    <a:pt x="445007" y="221742"/>
                  </a:lnTo>
                  <a:lnTo>
                    <a:pt x="440489" y="177063"/>
                  </a:lnTo>
                  <a:lnTo>
                    <a:pt x="427529" y="135445"/>
                  </a:lnTo>
                  <a:lnTo>
                    <a:pt x="407021" y="97780"/>
                  </a:lnTo>
                  <a:lnTo>
                    <a:pt x="379856" y="64960"/>
                  </a:lnTo>
                  <a:lnTo>
                    <a:pt x="346930" y="37879"/>
                  </a:lnTo>
                  <a:lnTo>
                    <a:pt x="309133" y="17430"/>
                  </a:lnTo>
                  <a:lnTo>
                    <a:pt x="267360" y="4506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732269" y="3591305"/>
              <a:ext cx="445134" cy="443865"/>
            </a:xfrm>
            <a:custGeom>
              <a:avLst/>
              <a:gdLst/>
              <a:ahLst/>
              <a:cxnLst/>
              <a:rect l="l" t="t" r="r" b="b"/>
              <a:pathLst>
                <a:path w="445134" h="443864">
                  <a:moveTo>
                    <a:pt x="0" y="221742"/>
                  </a:moveTo>
                  <a:lnTo>
                    <a:pt x="4518" y="177063"/>
                  </a:lnTo>
                  <a:lnTo>
                    <a:pt x="17478" y="135445"/>
                  </a:lnTo>
                  <a:lnTo>
                    <a:pt x="37986" y="97780"/>
                  </a:lnTo>
                  <a:lnTo>
                    <a:pt x="65150" y="64960"/>
                  </a:lnTo>
                  <a:lnTo>
                    <a:pt x="98077" y="37879"/>
                  </a:lnTo>
                  <a:lnTo>
                    <a:pt x="135874" y="17430"/>
                  </a:lnTo>
                  <a:lnTo>
                    <a:pt x="177647" y="4506"/>
                  </a:lnTo>
                  <a:lnTo>
                    <a:pt x="222503" y="0"/>
                  </a:lnTo>
                  <a:lnTo>
                    <a:pt x="267360" y="4506"/>
                  </a:lnTo>
                  <a:lnTo>
                    <a:pt x="309133" y="17430"/>
                  </a:lnTo>
                  <a:lnTo>
                    <a:pt x="346930" y="37879"/>
                  </a:lnTo>
                  <a:lnTo>
                    <a:pt x="379856" y="64960"/>
                  </a:lnTo>
                  <a:lnTo>
                    <a:pt x="407021" y="97780"/>
                  </a:lnTo>
                  <a:lnTo>
                    <a:pt x="427529" y="135445"/>
                  </a:lnTo>
                  <a:lnTo>
                    <a:pt x="440489" y="177063"/>
                  </a:lnTo>
                  <a:lnTo>
                    <a:pt x="445007" y="221742"/>
                  </a:lnTo>
                  <a:lnTo>
                    <a:pt x="440489" y="266420"/>
                  </a:lnTo>
                  <a:lnTo>
                    <a:pt x="427529" y="308038"/>
                  </a:lnTo>
                  <a:lnTo>
                    <a:pt x="407021" y="345703"/>
                  </a:lnTo>
                  <a:lnTo>
                    <a:pt x="379857" y="378523"/>
                  </a:lnTo>
                  <a:lnTo>
                    <a:pt x="346930" y="405604"/>
                  </a:lnTo>
                  <a:lnTo>
                    <a:pt x="309133" y="426053"/>
                  </a:lnTo>
                  <a:lnTo>
                    <a:pt x="267360" y="438977"/>
                  </a:lnTo>
                  <a:lnTo>
                    <a:pt x="222503" y="443484"/>
                  </a:lnTo>
                  <a:lnTo>
                    <a:pt x="177647" y="438977"/>
                  </a:lnTo>
                  <a:lnTo>
                    <a:pt x="135874" y="426053"/>
                  </a:lnTo>
                  <a:lnTo>
                    <a:pt x="98077" y="405604"/>
                  </a:lnTo>
                  <a:lnTo>
                    <a:pt x="65150" y="378523"/>
                  </a:lnTo>
                  <a:lnTo>
                    <a:pt x="37986" y="345703"/>
                  </a:lnTo>
                  <a:lnTo>
                    <a:pt x="17478" y="308038"/>
                  </a:lnTo>
                  <a:lnTo>
                    <a:pt x="4518" y="266420"/>
                  </a:lnTo>
                  <a:lnTo>
                    <a:pt x="0" y="22174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306310" y="3529533"/>
              <a:ext cx="932688" cy="2395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306310" y="3746246"/>
              <a:ext cx="948270" cy="2392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/>
          <p:nvPr/>
        </p:nvSpPr>
        <p:spPr>
          <a:xfrm>
            <a:off x="513892" y="475487"/>
            <a:ext cx="3695446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0404" y="1536827"/>
            <a:ext cx="6035675" cy="400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00327" y="4317491"/>
            <a:ext cx="1371599" cy="12268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23972" y="2177795"/>
            <a:ext cx="1607820" cy="22357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88735" y="4564378"/>
            <a:ext cx="1652015" cy="22204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089903" y="2126904"/>
            <a:ext cx="1183640" cy="1020444"/>
            <a:chOff x="6089903" y="2126904"/>
            <a:chExt cx="1183640" cy="1020444"/>
          </a:xfrm>
        </p:grpSpPr>
        <p:sp>
          <p:nvSpPr>
            <p:cNvPr id="27" name="object 27"/>
            <p:cNvSpPr/>
            <p:nvPr/>
          </p:nvSpPr>
          <p:spPr>
            <a:xfrm>
              <a:off x="6098941" y="2126904"/>
              <a:ext cx="1174130" cy="46769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089903" y="2598420"/>
              <a:ext cx="1138427" cy="54863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5317997" y="3314700"/>
            <a:ext cx="144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自由体ダイアグラム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607677" y="816963"/>
            <a:ext cx="352948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set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up coordinate frames 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break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down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dynamic system into lumped dynamic elements 1. 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例えば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spring mass damper: lumped elements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は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the spring, the mass, the damper 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define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a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model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for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each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lumped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element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ZNLHWS+HelveticaNeue"/>
              </a:rPr>
              <a:t>- 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例えば、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the linear spring 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800100" lvl="1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sketch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the free body diagram for each rigid body in the list of elements 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Dynamic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equations: Newton’s second 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law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（運動の第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2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法則）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 </a:t>
            </a:r>
            <a:endParaRPr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368113" y="2854889"/>
            <a:ext cx="121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ダンパー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205304" y="2885583"/>
            <a:ext cx="73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ばね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037383" y="2229486"/>
            <a:ext cx="121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質量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727237" y="3128458"/>
            <a:ext cx="6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慣性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466081" y="2346429"/>
            <a:ext cx="117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角</a:t>
            </a:r>
            <a:r>
              <a:rPr lang="ja-JP" altLang="en-US" dirty="0" smtClean="0"/>
              <a:t>加速度</a:t>
            </a:r>
            <a:endParaRPr kumimoji="1" lang="ja-JP" altLang="en-US" dirty="0"/>
          </a:p>
        </p:txBody>
      </p:sp>
      <p:cxnSp>
        <p:nvCxnSpPr>
          <p:cNvPr id="37" name="直線矢印コネクタ 36"/>
          <p:cNvCxnSpPr>
            <a:endCxn id="28" idx="3"/>
          </p:cNvCxnSpPr>
          <p:nvPr/>
        </p:nvCxnSpPr>
        <p:spPr>
          <a:xfrm flipH="1">
            <a:off x="7228330" y="2608742"/>
            <a:ext cx="337338" cy="263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>
            <a:stCxn id="34" idx="0"/>
          </p:cNvCxnSpPr>
          <p:nvPr/>
        </p:nvCxnSpPr>
        <p:spPr>
          <a:xfrm flipH="1" flipV="1">
            <a:off x="6996299" y="2967398"/>
            <a:ext cx="52033" cy="161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blipFill>
                <a:blip r:embed="rId2" cstate="print"/>
                <a:stretch>
                  <a:fillRect/>
                </a:stretch>
              </a:blip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ln w="12192">
            <a:solidFill>
              <a:srgbClr val="00647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587" y="3192475"/>
            <a:ext cx="2764409" cy="244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3892" y="1988820"/>
            <a:ext cx="508215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3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3892" y="475487"/>
            <a:ext cx="8020684" cy="548640"/>
            <a:chOff x="513892" y="475487"/>
            <a:chExt cx="8020684" cy="548640"/>
          </a:xfrm>
        </p:grpSpPr>
        <p:sp>
          <p:nvSpPr>
            <p:cNvPr id="3" name="object 3"/>
            <p:cNvSpPr/>
            <p:nvPr/>
          </p:nvSpPr>
          <p:spPr>
            <a:xfrm>
              <a:off x="513892" y="475487"/>
              <a:ext cx="3819779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121531" y="475487"/>
              <a:ext cx="4412869" cy="548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1192" y="1483588"/>
            <a:ext cx="144145" cy="132270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00404" y="1536827"/>
            <a:ext cx="5171440" cy="1264920"/>
            <a:chOff x="800404" y="1536827"/>
            <a:chExt cx="5171440" cy="1264920"/>
          </a:xfrm>
        </p:grpSpPr>
        <p:sp>
          <p:nvSpPr>
            <p:cNvPr id="7" name="object 7"/>
            <p:cNvSpPr/>
            <p:nvPr/>
          </p:nvSpPr>
          <p:spPr>
            <a:xfrm>
              <a:off x="800404" y="1536827"/>
              <a:ext cx="4517136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00404" y="1969643"/>
              <a:ext cx="5171440" cy="400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00404" y="2400935"/>
              <a:ext cx="5155819" cy="400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77744" y="3166872"/>
            <a:ext cx="3706495" cy="2391410"/>
            <a:chOff x="1177744" y="3166872"/>
            <a:chExt cx="3706495" cy="2391410"/>
          </a:xfrm>
        </p:grpSpPr>
        <p:sp>
          <p:nvSpPr>
            <p:cNvPr id="11" name="object 11"/>
            <p:cNvSpPr/>
            <p:nvPr/>
          </p:nvSpPr>
          <p:spPr>
            <a:xfrm>
              <a:off x="1177744" y="3529142"/>
              <a:ext cx="3705975" cy="20287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39211" y="3166872"/>
              <a:ext cx="1487424" cy="9814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47188" y="4148327"/>
              <a:ext cx="1037843" cy="11750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4"/>
              <p:cNvSpPr txBox="1"/>
              <p:nvPr/>
            </p:nvSpPr>
            <p:spPr>
              <a:xfrm>
                <a:off x="5926073" y="3505022"/>
                <a:ext cx="3745465" cy="132491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461009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si-LK" sz="2400" b="0" i="1" u="none" strike="noStrike" kern="1200" cap="none" spc="-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𝑀𝑎</m:t>
                      </m:r>
                      <m:r>
                        <a:rPr kumimoji="1" lang="si-LK" sz="2400" b="0" i="1" u="none" strike="noStrike" kern="1200" cap="none" spc="-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=∑ </m:t>
                      </m:r>
                      <m:r>
                        <a:rPr kumimoji="1" lang="si-LK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𝐹</m:t>
                      </m:r>
                    </m:oMath>
                  </m:oMathPara>
                </a14:m>
                <a:endParaRPr kumimoji="1" lang="si-LK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si-LK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508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4676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si-LK" sz="3200" b="0" i="1" u="none" strike="noStrike" kern="1200" cap="none" spc="-4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kumimoji="1" lang="en-US" sz="3200" b="0" i="1" u="none" strike="noStrike" kern="1200" cap="none" spc="-4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si-LK" sz="3200" b="0" i="1" u="none" strike="noStrike" kern="1200" cap="none" spc="-4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am-ET" sz="3200" b="0" i="1" u="none" strike="noStrike" kern="1200" cap="none" spc="-4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am-ET" sz="3200" b="0" i="1" u="none" strike="noStrike" kern="1200" cap="none" spc="-26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𝑓</m:t>
                      </m:r>
                      <m:r>
                        <a:rPr kumimoji="1" lang="am-ET" sz="3525" b="0" i="1" u="none" strike="noStrike" kern="1200" cap="none" spc="-390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1 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− </m:t>
                      </m:r>
                      <m:r>
                        <a:rPr kumimoji="1" lang="am-ET" sz="3200" b="0" i="1" u="none" strike="noStrike" kern="1200" cap="none" spc="-22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𝑓</m:t>
                      </m:r>
                      <m:r>
                        <a:rPr kumimoji="1" lang="am-ET" sz="3525" b="0" i="1" u="none" strike="noStrike" kern="1200" cap="none" spc="-337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2 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−</m:t>
                      </m:r>
                      <m:r>
                        <a:rPr kumimoji="1" lang="am-ET" sz="3200" b="0" i="1" u="none" strike="noStrike" kern="1200" cap="none" spc="13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3200" b="0" i="1" u="none" strike="noStrike" kern="1200" cap="none" spc="-22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𝑓</m:t>
                      </m:r>
                      <m:r>
                        <a:rPr kumimoji="1" lang="am-ET" sz="3525" b="0" i="1" u="none" strike="noStrike" kern="1200" cap="none" spc="-337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3</m:t>
                      </m:r>
                    </m:oMath>
                  </m:oMathPara>
                </a14:m>
                <a:endParaRPr kumimoji="1" sz="3525" b="0" i="0" u="none" strike="noStrike" kern="1200" cap="none" spc="0" normalizeH="0" baseline="-15366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73" y="3505022"/>
                <a:ext cx="3745465" cy="1324914"/>
              </a:xfrm>
              <a:prstGeom prst="rect">
                <a:avLst/>
              </a:prstGeom>
              <a:blipFill>
                <a:blip r:embed="rId10"/>
                <a:stretch>
                  <a:fillRect l="-6179" t="-59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2716823" y="5864469"/>
            <a:ext cx="11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カート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784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2148" y="1923288"/>
            <a:ext cx="8578850" cy="4112260"/>
            <a:chOff x="422148" y="1923288"/>
            <a:chExt cx="8578850" cy="4112260"/>
          </a:xfrm>
        </p:grpSpPr>
        <p:sp>
          <p:nvSpPr>
            <p:cNvPr id="3" name="object 3"/>
            <p:cNvSpPr/>
            <p:nvPr/>
          </p:nvSpPr>
          <p:spPr>
            <a:xfrm>
              <a:off x="422148" y="1923288"/>
              <a:ext cx="8578850" cy="3706495"/>
            </a:xfrm>
            <a:custGeom>
              <a:avLst/>
              <a:gdLst/>
              <a:ahLst/>
              <a:cxnLst/>
              <a:rect l="l" t="t" r="r" b="b"/>
              <a:pathLst>
                <a:path w="8578850" h="3706495">
                  <a:moveTo>
                    <a:pt x="7599807" y="0"/>
                  </a:moveTo>
                  <a:lnTo>
                    <a:pt x="7652004" y="463296"/>
                  </a:lnTo>
                  <a:lnTo>
                    <a:pt x="7580641" y="472226"/>
                  </a:lnTo>
                  <a:lnTo>
                    <a:pt x="7438866" y="490425"/>
                  </a:lnTo>
                  <a:lnTo>
                    <a:pt x="7298357" y="509072"/>
                  </a:lnTo>
                  <a:lnTo>
                    <a:pt x="7159115" y="528168"/>
                  </a:lnTo>
                  <a:lnTo>
                    <a:pt x="7021139" y="547713"/>
                  </a:lnTo>
                  <a:lnTo>
                    <a:pt x="6884430" y="567707"/>
                  </a:lnTo>
                  <a:lnTo>
                    <a:pt x="6748986" y="588149"/>
                  </a:lnTo>
                  <a:lnTo>
                    <a:pt x="6614810" y="609041"/>
                  </a:lnTo>
                  <a:lnTo>
                    <a:pt x="6481899" y="630382"/>
                  </a:lnTo>
                  <a:lnTo>
                    <a:pt x="6350255" y="652171"/>
                  </a:lnTo>
                  <a:lnTo>
                    <a:pt x="6219878" y="674409"/>
                  </a:lnTo>
                  <a:lnTo>
                    <a:pt x="6090766" y="697097"/>
                  </a:lnTo>
                  <a:lnTo>
                    <a:pt x="5962921" y="720233"/>
                  </a:lnTo>
                  <a:lnTo>
                    <a:pt x="5836343" y="743818"/>
                  </a:lnTo>
                  <a:lnTo>
                    <a:pt x="5711031" y="767852"/>
                  </a:lnTo>
                  <a:lnTo>
                    <a:pt x="5586985" y="792335"/>
                  </a:lnTo>
                  <a:lnTo>
                    <a:pt x="5464206" y="817267"/>
                  </a:lnTo>
                  <a:lnTo>
                    <a:pt x="5342693" y="842648"/>
                  </a:lnTo>
                  <a:lnTo>
                    <a:pt x="5222446" y="868477"/>
                  </a:lnTo>
                  <a:lnTo>
                    <a:pt x="5103466" y="894756"/>
                  </a:lnTo>
                  <a:lnTo>
                    <a:pt x="4985752" y="921483"/>
                  </a:lnTo>
                  <a:lnTo>
                    <a:pt x="4869304" y="948659"/>
                  </a:lnTo>
                  <a:lnTo>
                    <a:pt x="4754123" y="976285"/>
                  </a:lnTo>
                  <a:lnTo>
                    <a:pt x="4640208" y="1004359"/>
                  </a:lnTo>
                  <a:lnTo>
                    <a:pt x="4527560" y="1032882"/>
                  </a:lnTo>
                  <a:lnTo>
                    <a:pt x="4416178" y="1061854"/>
                  </a:lnTo>
                  <a:lnTo>
                    <a:pt x="4306062" y="1091275"/>
                  </a:lnTo>
                  <a:lnTo>
                    <a:pt x="4197213" y="1121144"/>
                  </a:lnTo>
                  <a:lnTo>
                    <a:pt x="4089630" y="1151463"/>
                  </a:lnTo>
                  <a:lnTo>
                    <a:pt x="3983314" y="1182231"/>
                  </a:lnTo>
                  <a:lnTo>
                    <a:pt x="3878263" y="1213447"/>
                  </a:lnTo>
                  <a:lnTo>
                    <a:pt x="3774480" y="1245113"/>
                  </a:lnTo>
                  <a:lnTo>
                    <a:pt x="3671962" y="1277227"/>
                  </a:lnTo>
                  <a:lnTo>
                    <a:pt x="3570711" y="1309790"/>
                  </a:lnTo>
                  <a:lnTo>
                    <a:pt x="3470727" y="1342802"/>
                  </a:lnTo>
                  <a:lnTo>
                    <a:pt x="3372008" y="1376263"/>
                  </a:lnTo>
                  <a:lnTo>
                    <a:pt x="3274556" y="1410173"/>
                  </a:lnTo>
                  <a:lnTo>
                    <a:pt x="3178371" y="1444532"/>
                  </a:lnTo>
                  <a:lnTo>
                    <a:pt x="3083452" y="1479340"/>
                  </a:lnTo>
                  <a:lnTo>
                    <a:pt x="2989799" y="1514596"/>
                  </a:lnTo>
                  <a:lnTo>
                    <a:pt x="2897413" y="1550302"/>
                  </a:lnTo>
                  <a:lnTo>
                    <a:pt x="2806293" y="1586456"/>
                  </a:lnTo>
                  <a:lnTo>
                    <a:pt x="2716439" y="1623060"/>
                  </a:lnTo>
                  <a:lnTo>
                    <a:pt x="2627852" y="1660112"/>
                  </a:lnTo>
                  <a:lnTo>
                    <a:pt x="2540531" y="1697613"/>
                  </a:lnTo>
                  <a:lnTo>
                    <a:pt x="2454476" y="1735563"/>
                  </a:lnTo>
                  <a:lnTo>
                    <a:pt x="2369688" y="1773962"/>
                  </a:lnTo>
                  <a:lnTo>
                    <a:pt x="2286166" y="1812810"/>
                  </a:lnTo>
                  <a:lnTo>
                    <a:pt x="2203911" y="1852107"/>
                  </a:lnTo>
                  <a:lnTo>
                    <a:pt x="2122922" y="1891852"/>
                  </a:lnTo>
                  <a:lnTo>
                    <a:pt x="2043199" y="1932047"/>
                  </a:lnTo>
                  <a:lnTo>
                    <a:pt x="1964743" y="1972690"/>
                  </a:lnTo>
                  <a:lnTo>
                    <a:pt x="1887553" y="2013783"/>
                  </a:lnTo>
                  <a:lnTo>
                    <a:pt x="1811630" y="2055324"/>
                  </a:lnTo>
                  <a:lnTo>
                    <a:pt x="1736973" y="2097314"/>
                  </a:lnTo>
                  <a:lnTo>
                    <a:pt x="1700119" y="2118477"/>
                  </a:lnTo>
                  <a:lnTo>
                    <a:pt x="1663582" y="2139753"/>
                  </a:lnTo>
                  <a:lnTo>
                    <a:pt x="1627361" y="2161141"/>
                  </a:lnTo>
                  <a:lnTo>
                    <a:pt x="1591458" y="2182641"/>
                  </a:lnTo>
                  <a:lnTo>
                    <a:pt x="1555870" y="2204253"/>
                  </a:lnTo>
                  <a:lnTo>
                    <a:pt x="1520600" y="2225978"/>
                  </a:lnTo>
                  <a:lnTo>
                    <a:pt x="1485646" y="2247815"/>
                  </a:lnTo>
                  <a:lnTo>
                    <a:pt x="1451008" y="2269764"/>
                  </a:lnTo>
                  <a:lnTo>
                    <a:pt x="1416687" y="2291825"/>
                  </a:lnTo>
                  <a:lnTo>
                    <a:pt x="1382683" y="2313999"/>
                  </a:lnTo>
                  <a:lnTo>
                    <a:pt x="1348995" y="2336284"/>
                  </a:lnTo>
                  <a:lnTo>
                    <a:pt x="1315624" y="2358682"/>
                  </a:lnTo>
                  <a:lnTo>
                    <a:pt x="1282569" y="2381192"/>
                  </a:lnTo>
                  <a:lnTo>
                    <a:pt x="1249831" y="2403815"/>
                  </a:lnTo>
                  <a:lnTo>
                    <a:pt x="1217410" y="2426549"/>
                  </a:lnTo>
                  <a:lnTo>
                    <a:pt x="1185305" y="2449396"/>
                  </a:lnTo>
                  <a:lnTo>
                    <a:pt x="1153517" y="2472355"/>
                  </a:lnTo>
                  <a:lnTo>
                    <a:pt x="1122046" y="2495426"/>
                  </a:lnTo>
                  <a:lnTo>
                    <a:pt x="1090891" y="2518610"/>
                  </a:lnTo>
                  <a:lnTo>
                    <a:pt x="1060052" y="2541906"/>
                  </a:lnTo>
                  <a:lnTo>
                    <a:pt x="1029530" y="2565314"/>
                  </a:lnTo>
                  <a:lnTo>
                    <a:pt x="999325" y="2588834"/>
                  </a:lnTo>
                  <a:lnTo>
                    <a:pt x="969437" y="2612466"/>
                  </a:lnTo>
                  <a:lnTo>
                    <a:pt x="910609" y="2660068"/>
                  </a:lnTo>
                  <a:lnTo>
                    <a:pt x="853048" y="2708118"/>
                  </a:lnTo>
                  <a:lnTo>
                    <a:pt x="796753" y="2756617"/>
                  </a:lnTo>
                  <a:lnTo>
                    <a:pt x="741725" y="2805566"/>
                  </a:lnTo>
                  <a:lnTo>
                    <a:pt x="687963" y="2854963"/>
                  </a:lnTo>
                  <a:lnTo>
                    <a:pt x="635468" y="2904809"/>
                  </a:lnTo>
                  <a:lnTo>
                    <a:pt x="584238" y="2955104"/>
                  </a:lnTo>
                  <a:lnTo>
                    <a:pt x="534276" y="3005847"/>
                  </a:lnTo>
                  <a:lnTo>
                    <a:pt x="485579" y="3057040"/>
                  </a:lnTo>
                  <a:lnTo>
                    <a:pt x="438149" y="3108682"/>
                  </a:lnTo>
                  <a:lnTo>
                    <a:pt x="391986" y="3160772"/>
                  </a:lnTo>
                  <a:lnTo>
                    <a:pt x="347088" y="3213312"/>
                  </a:lnTo>
                  <a:lnTo>
                    <a:pt x="303457" y="3266300"/>
                  </a:lnTo>
                  <a:lnTo>
                    <a:pt x="261093" y="3319737"/>
                  </a:lnTo>
                  <a:lnTo>
                    <a:pt x="219995" y="3373624"/>
                  </a:lnTo>
                  <a:lnTo>
                    <a:pt x="180163" y="3427959"/>
                  </a:lnTo>
                  <a:lnTo>
                    <a:pt x="141597" y="3482743"/>
                  </a:lnTo>
                  <a:lnTo>
                    <a:pt x="104298" y="3537975"/>
                  </a:lnTo>
                  <a:lnTo>
                    <a:pt x="68266" y="3593657"/>
                  </a:lnTo>
                  <a:lnTo>
                    <a:pt x="33499" y="3649788"/>
                  </a:lnTo>
                  <a:lnTo>
                    <a:pt x="0" y="3706368"/>
                  </a:lnTo>
                  <a:lnTo>
                    <a:pt x="26123" y="3682094"/>
                  </a:lnTo>
                  <a:lnTo>
                    <a:pt x="52500" y="3657946"/>
                  </a:lnTo>
                  <a:lnTo>
                    <a:pt x="106020" y="3610024"/>
                  </a:lnTo>
                  <a:lnTo>
                    <a:pt x="160559" y="3562601"/>
                  </a:lnTo>
                  <a:lnTo>
                    <a:pt x="216116" y="3515677"/>
                  </a:lnTo>
                  <a:lnTo>
                    <a:pt x="272692" y="3469253"/>
                  </a:lnTo>
                  <a:lnTo>
                    <a:pt x="330287" y="3423327"/>
                  </a:lnTo>
                  <a:lnTo>
                    <a:pt x="418589" y="3355375"/>
                  </a:lnTo>
                  <a:lnTo>
                    <a:pt x="478731" y="3310698"/>
                  </a:lnTo>
                  <a:lnTo>
                    <a:pt x="539892" y="3266520"/>
                  </a:lnTo>
                  <a:lnTo>
                    <a:pt x="602071" y="3222841"/>
                  </a:lnTo>
                  <a:lnTo>
                    <a:pt x="665270" y="3179661"/>
                  </a:lnTo>
                  <a:lnTo>
                    <a:pt x="729487" y="3136981"/>
                  </a:lnTo>
                  <a:lnTo>
                    <a:pt x="794723" y="3094799"/>
                  </a:lnTo>
                  <a:lnTo>
                    <a:pt x="860977" y="3053117"/>
                  </a:lnTo>
                  <a:lnTo>
                    <a:pt x="928251" y="3011934"/>
                  </a:lnTo>
                  <a:lnTo>
                    <a:pt x="996543" y="2971251"/>
                  </a:lnTo>
                  <a:lnTo>
                    <a:pt x="1065854" y="2931066"/>
                  </a:lnTo>
                  <a:lnTo>
                    <a:pt x="1136184" y="2891381"/>
                  </a:lnTo>
                  <a:lnTo>
                    <a:pt x="1207533" y="2852195"/>
                  </a:lnTo>
                  <a:lnTo>
                    <a:pt x="1279900" y="2813508"/>
                  </a:lnTo>
                  <a:lnTo>
                    <a:pt x="1353286" y="2775321"/>
                  </a:lnTo>
                  <a:lnTo>
                    <a:pt x="1427692" y="2737632"/>
                  </a:lnTo>
                  <a:lnTo>
                    <a:pt x="1503115" y="2700443"/>
                  </a:lnTo>
                  <a:lnTo>
                    <a:pt x="1579558" y="2663753"/>
                  </a:lnTo>
                  <a:lnTo>
                    <a:pt x="1657020" y="2627563"/>
                  </a:lnTo>
                  <a:lnTo>
                    <a:pt x="1735500" y="2591871"/>
                  </a:lnTo>
                  <a:lnTo>
                    <a:pt x="1814999" y="2556679"/>
                  </a:lnTo>
                  <a:lnTo>
                    <a:pt x="1895517" y="2521986"/>
                  </a:lnTo>
                  <a:lnTo>
                    <a:pt x="1977053" y="2487792"/>
                  </a:lnTo>
                  <a:lnTo>
                    <a:pt x="2059609" y="2454097"/>
                  </a:lnTo>
                  <a:lnTo>
                    <a:pt x="2143183" y="2420902"/>
                  </a:lnTo>
                  <a:lnTo>
                    <a:pt x="2227776" y="2388205"/>
                  </a:lnTo>
                  <a:lnTo>
                    <a:pt x="2313388" y="2356008"/>
                  </a:lnTo>
                  <a:lnTo>
                    <a:pt x="2400019" y="2324311"/>
                  </a:lnTo>
                  <a:lnTo>
                    <a:pt x="2487668" y="2293112"/>
                  </a:lnTo>
                  <a:lnTo>
                    <a:pt x="2576336" y="2262413"/>
                  </a:lnTo>
                  <a:lnTo>
                    <a:pt x="2666023" y="2232212"/>
                  </a:lnTo>
                  <a:lnTo>
                    <a:pt x="2756729" y="2202511"/>
                  </a:lnTo>
                  <a:lnTo>
                    <a:pt x="2848454" y="2173310"/>
                  </a:lnTo>
                  <a:lnTo>
                    <a:pt x="2941197" y="2144607"/>
                  </a:lnTo>
                  <a:lnTo>
                    <a:pt x="3034960" y="2116404"/>
                  </a:lnTo>
                  <a:lnTo>
                    <a:pt x="3129741" y="2088700"/>
                  </a:lnTo>
                  <a:lnTo>
                    <a:pt x="3225540" y="2061495"/>
                  </a:lnTo>
                  <a:lnTo>
                    <a:pt x="3322359" y="2034789"/>
                  </a:lnTo>
                  <a:lnTo>
                    <a:pt x="3420197" y="2008582"/>
                  </a:lnTo>
                  <a:lnTo>
                    <a:pt x="3519053" y="1982875"/>
                  </a:lnTo>
                  <a:lnTo>
                    <a:pt x="3618928" y="1957667"/>
                  </a:lnTo>
                  <a:lnTo>
                    <a:pt x="3719822" y="1932958"/>
                  </a:lnTo>
                  <a:lnTo>
                    <a:pt x="3821734" y="1908749"/>
                  </a:lnTo>
                  <a:lnTo>
                    <a:pt x="3924666" y="1885038"/>
                  </a:lnTo>
                  <a:lnTo>
                    <a:pt x="4028616" y="1861827"/>
                  </a:lnTo>
                  <a:lnTo>
                    <a:pt x="4133585" y="1839115"/>
                  </a:lnTo>
                  <a:lnTo>
                    <a:pt x="4239573" y="1816902"/>
                  </a:lnTo>
                  <a:lnTo>
                    <a:pt x="4346579" y="1795188"/>
                  </a:lnTo>
                  <a:lnTo>
                    <a:pt x="4454605" y="1773974"/>
                  </a:lnTo>
                  <a:lnTo>
                    <a:pt x="4563649" y="1753259"/>
                  </a:lnTo>
                  <a:lnTo>
                    <a:pt x="4673712" y="1733043"/>
                  </a:lnTo>
                  <a:lnTo>
                    <a:pt x="4784794" y="1713326"/>
                  </a:lnTo>
                  <a:lnTo>
                    <a:pt x="4896895" y="1694109"/>
                  </a:lnTo>
                  <a:lnTo>
                    <a:pt x="5010014" y="1675390"/>
                  </a:lnTo>
                  <a:lnTo>
                    <a:pt x="5124152" y="1657171"/>
                  </a:lnTo>
                  <a:lnTo>
                    <a:pt x="5239309" y="1639451"/>
                  </a:lnTo>
                  <a:lnTo>
                    <a:pt x="5355485" y="1622231"/>
                  </a:lnTo>
                  <a:lnTo>
                    <a:pt x="5472680" y="1605509"/>
                  </a:lnTo>
                  <a:lnTo>
                    <a:pt x="5590893" y="1589287"/>
                  </a:lnTo>
                  <a:lnTo>
                    <a:pt x="5710125" y="1573564"/>
                  </a:lnTo>
                  <a:lnTo>
                    <a:pt x="5830376" y="1558340"/>
                  </a:lnTo>
                  <a:lnTo>
                    <a:pt x="5951646" y="1543615"/>
                  </a:lnTo>
                  <a:lnTo>
                    <a:pt x="6073935" y="1529390"/>
                  </a:lnTo>
                  <a:lnTo>
                    <a:pt x="6197242" y="1515664"/>
                  </a:lnTo>
                  <a:lnTo>
                    <a:pt x="6321568" y="1502437"/>
                  </a:lnTo>
                  <a:lnTo>
                    <a:pt x="6446913" y="1489709"/>
                  </a:lnTo>
                  <a:lnTo>
                    <a:pt x="6573277" y="1477480"/>
                  </a:lnTo>
                  <a:lnTo>
                    <a:pt x="6700660" y="1465751"/>
                  </a:lnTo>
                  <a:lnTo>
                    <a:pt x="6829061" y="1454521"/>
                  </a:lnTo>
                  <a:lnTo>
                    <a:pt x="6958481" y="1443790"/>
                  </a:lnTo>
                  <a:lnTo>
                    <a:pt x="7088920" y="1433558"/>
                  </a:lnTo>
                  <a:lnTo>
                    <a:pt x="7220378" y="1423825"/>
                  </a:lnTo>
                  <a:lnTo>
                    <a:pt x="7352855" y="1414592"/>
                  </a:lnTo>
                  <a:lnTo>
                    <a:pt x="7486350" y="1405858"/>
                  </a:lnTo>
                  <a:lnTo>
                    <a:pt x="7620864" y="1397623"/>
                  </a:lnTo>
                  <a:lnTo>
                    <a:pt x="7756398" y="1389888"/>
                  </a:lnTo>
                  <a:lnTo>
                    <a:pt x="7808595" y="1853184"/>
                  </a:lnTo>
                  <a:lnTo>
                    <a:pt x="8578596" y="741299"/>
                  </a:lnTo>
                  <a:lnTo>
                    <a:pt x="75998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915668" y="4317492"/>
              <a:ext cx="163068" cy="1630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120390" y="3729989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20390" y="3729989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8872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2" y="0"/>
                  </a:lnTo>
                  <a:lnTo>
                    <a:pt x="165145" y="9340"/>
                  </a:lnTo>
                  <a:lnTo>
                    <a:pt x="202930" y="34813"/>
                  </a:lnTo>
                  <a:lnTo>
                    <a:pt x="228403" y="72598"/>
                  </a:lnTo>
                  <a:lnTo>
                    <a:pt x="237744" y="118872"/>
                  </a:lnTo>
                  <a:lnTo>
                    <a:pt x="228403" y="165145"/>
                  </a:lnTo>
                  <a:lnTo>
                    <a:pt x="202930" y="202930"/>
                  </a:lnTo>
                  <a:lnTo>
                    <a:pt x="165145" y="228403"/>
                  </a:lnTo>
                  <a:lnTo>
                    <a:pt x="118872" y="237744"/>
                  </a:lnTo>
                  <a:lnTo>
                    <a:pt x="72598" y="228403"/>
                  </a:lnTo>
                  <a:lnTo>
                    <a:pt x="34813" y="202930"/>
                  </a:lnTo>
                  <a:lnTo>
                    <a:pt x="9340" y="165145"/>
                  </a:lnTo>
                  <a:lnTo>
                    <a:pt x="0" y="11887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47287" y="3400628"/>
              <a:ext cx="1486153" cy="2121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47287" y="3591814"/>
              <a:ext cx="789012" cy="211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950713" y="3160013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156972" y="0"/>
                  </a:moveTo>
                  <a:lnTo>
                    <a:pt x="107338" y="7997"/>
                  </a:lnTo>
                  <a:lnTo>
                    <a:pt x="64245" y="30272"/>
                  </a:lnTo>
                  <a:lnTo>
                    <a:pt x="30272" y="64245"/>
                  </a:lnTo>
                  <a:lnTo>
                    <a:pt x="7997" y="107338"/>
                  </a:lnTo>
                  <a:lnTo>
                    <a:pt x="0" y="156972"/>
                  </a:lnTo>
                  <a:lnTo>
                    <a:pt x="7997" y="206605"/>
                  </a:lnTo>
                  <a:lnTo>
                    <a:pt x="30272" y="249698"/>
                  </a:lnTo>
                  <a:lnTo>
                    <a:pt x="64245" y="283671"/>
                  </a:lnTo>
                  <a:lnTo>
                    <a:pt x="107338" y="305946"/>
                  </a:lnTo>
                  <a:lnTo>
                    <a:pt x="156972" y="313944"/>
                  </a:lnTo>
                  <a:lnTo>
                    <a:pt x="206605" y="305946"/>
                  </a:lnTo>
                  <a:lnTo>
                    <a:pt x="249698" y="283671"/>
                  </a:lnTo>
                  <a:lnTo>
                    <a:pt x="283671" y="249698"/>
                  </a:lnTo>
                  <a:lnTo>
                    <a:pt x="305946" y="206605"/>
                  </a:lnTo>
                  <a:lnTo>
                    <a:pt x="313944" y="156972"/>
                  </a:lnTo>
                  <a:lnTo>
                    <a:pt x="305946" y="107338"/>
                  </a:lnTo>
                  <a:lnTo>
                    <a:pt x="283671" y="64245"/>
                  </a:lnTo>
                  <a:lnTo>
                    <a:pt x="249698" y="30272"/>
                  </a:lnTo>
                  <a:lnTo>
                    <a:pt x="206605" y="7997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950713" y="3160013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0" y="156972"/>
                  </a:moveTo>
                  <a:lnTo>
                    <a:pt x="7997" y="107338"/>
                  </a:lnTo>
                  <a:lnTo>
                    <a:pt x="30272" y="64245"/>
                  </a:lnTo>
                  <a:lnTo>
                    <a:pt x="64245" y="30272"/>
                  </a:lnTo>
                  <a:lnTo>
                    <a:pt x="107338" y="7997"/>
                  </a:lnTo>
                  <a:lnTo>
                    <a:pt x="156972" y="0"/>
                  </a:lnTo>
                  <a:lnTo>
                    <a:pt x="206605" y="7997"/>
                  </a:lnTo>
                  <a:lnTo>
                    <a:pt x="249698" y="30272"/>
                  </a:lnTo>
                  <a:lnTo>
                    <a:pt x="283671" y="64245"/>
                  </a:lnTo>
                  <a:lnTo>
                    <a:pt x="305946" y="107338"/>
                  </a:lnTo>
                  <a:lnTo>
                    <a:pt x="313944" y="156972"/>
                  </a:lnTo>
                  <a:lnTo>
                    <a:pt x="305946" y="206605"/>
                  </a:lnTo>
                  <a:lnTo>
                    <a:pt x="283671" y="249698"/>
                  </a:lnTo>
                  <a:lnTo>
                    <a:pt x="249698" y="283671"/>
                  </a:lnTo>
                  <a:lnTo>
                    <a:pt x="206605" y="305946"/>
                  </a:lnTo>
                  <a:lnTo>
                    <a:pt x="156972" y="313944"/>
                  </a:lnTo>
                  <a:lnTo>
                    <a:pt x="107338" y="305946"/>
                  </a:lnTo>
                  <a:lnTo>
                    <a:pt x="64245" y="283671"/>
                  </a:lnTo>
                  <a:lnTo>
                    <a:pt x="30272" y="249698"/>
                  </a:lnTo>
                  <a:lnTo>
                    <a:pt x="7997" y="206605"/>
                  </a:lnTo>
                  <a:lnTo>
                    <a:pt x="0" y="15697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351018" y="2999232"/>
              <a:ext cx="890168" cy="2118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351018" y="3189732"/>
              <a:ext cx="761238" cy="211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95694" y="2788158"/>
              <a:ext cx="422275" cy="421005"/>
            </a:xfrm>
            <a:custGeom>
              <a:avLst/>
              <a:gdLst/>
              <a:ahLst/>
              <a:cxnLst/>
              <a:rect l="l" t="t" r="r" b="b"/>
              <a:pathLst>
                <a:path w="422275" h="421005">
                  <a:moveTo>
                    <a:pt x="211074" y="0"/>
                  </a:moveTo>
                  <a:lnTo>
                    <a:pt x="162672" y="5551"/>
                  </a:lnTo>
                  <a:lnTo>
                    <a:pt x="118243" y="21367"/>
                  </a:lnTo>
                  <a:lnTo>
                    <a:pt x="79052" y="46186"/>
                  </a:lnTo>
                  <a:lnTo>
                    <a:pt x="46366" y="78750"/>
                  </a:lnTo>
                  <a:lnTo>
                    <a:pt x="21451" y="117798"/>
                  </a:lnTo>
                  <a:lnTo>
                    <a:pt x="5573" y="162072"/>
                  </a:lnTo>
                  <a:lnTo>
                    <a:pt x="0" y="210312"/>
                  </a:lnTo>
                  <a:lnTo>
                    <a:pt x="5573" y="258551"/>
                  </a:lnTo>
                  <a:lnTo>
                    <a:pt x="21451" y="302825"/>
                  </a:lnTo>
                  <a:lnTo>
                    <a:pt x="46366" y="341873"/>
                  </a:lnTo>
                  <a:lnTo>
                    <a:pt x="79052" y="374437"/>
                  </a:lnTo>
                  <a:lnTo>
                    <a:pt x="118243" y="399256"/>
                  </a:lnTo>
                  <a:lnTo>
                    <a:pt x="162672" y="415072"/>
                  </a:lnTo>
                  <a:lnTo>
                    <a:pt x="211074" y="420624"/>
                  </a:lnTo>
                  <a:lnTo>
                    <a:pt x="259475" y="415072"/>
                  </a:lnTo>
                  <a:lnTo>
                    <a:pt x="303904" y="399256"/>
                  </a:lnTo>
                  <a:lnTo>
                    <a:pt x="343095" y="374437"/>
                  </a:lnTo>
                  <a:lnTo>
                    <a:pt x="375781" y="341873"/>
                  </a:lnTo>
                  <a:lnTo>
                    <a:pt x="400696" y="302825"/>
                  </a:lnTo>
                  <a:lnTo>
                    <a:pt x="416574" y="258551"/>
                  </a:lnTo>
                  <a:lnTo>
                    <a:pt x="422148" y="210312"/>
                  </a:lnTo>
                  <a:lnTo>
                    <a:pt x="416574" y="162072"/>
                  </a:lnTo>
                  <a:lnTo>
                    <a:pt x="400696" y="117798"/>
                  </a:lnTo>
                  <a:lnTo>
                    <a:pt x="375781" y="78750"/>
                  </a:lnTo>
                  <a:lnTo>
                    <a:pt x="343095" y="46186"/>
                  </a:lnTo>
                  <a:lnTo>
                    <a:pt x="303904" y="21367"/>
                  </a:lnTo>
                  <a:lnTo>
                    <a:pt x="259475" y="5551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695694" y="2788158"/>
              <a:ext cx="422275" cy="421005"/>
            </a:xfrm>
            <a:custGeom>
              <a:avLst/>
              <a:gdLst/>
              <a:ahLst/>
              <a:cxnLst/>
              <a:rect l="l" t="t" r="r" b="b"/>
              <a:pathLst>
                <a:path w="422275" h="421005">
                  <a:moveTo>
                    <a:pt x="0" y="210312"/>
                  </a:moveTo>
                  <a:lnTo>
                    <a:pt x="5573" y="162072"/>
                  </a:lnTo>
                  <a:lnTo>
                    <a:pt x="21451" y="117798"/>
                  </a:lnTo>
                  <a:lnTo>
                    <a:pt x="46366" y="78750"/>
                  </a:lnTo>
                  <a:lnTo>
                    <a:pt x="79052" y="46186"/>
                  </a:lnTo>
                  <a:lnTo>
                    <a:pt x="118243" y="21367"/>
                  </a:lnTo>
                  <a:lnTo>
                    <a:pt x="162672" y="5551"/>
                  </a:lnTo>
                  <a:lnTo>
                    <a:pt x="211074" y="0"/>
                  </a:lnTo>
                  <a:lnTo>
                    <a:pt x="259475" y="5551"/>
                  </a:lnTo>
                  <a:lnTo>
                    <a:pt x="303904" y="21367"/>
                  </a:lnTo>
                  <a:lnTo>
                    <a:pt x="343095" y="46186"/>
                  </a:lnTo>
                  <a:lnTo>
                    <a:pt x="375781" y="78750"/>
                  </a:lnTo>
                  <a:lnTo>
                    <a:pt x="400696" y="117798"/>
                  </a:lnTo>
                  <a:lnTo>
                    <a:pt x="416574" y="162072"/>
                  </a:lnTo>
                  <a:lnTo>
                    <a:pt x="422148" y="210312"/>
                  </a:lnTo>
                  <a:lnTo>
                    <a:pt x="416574" y="258551"/>
                  </a:lnTo>
                  <a:lnTo>
                    <a:pt x="400696" y="302825"/>
                  </a:lnTo>
                  <a:lnTo>
                    <a:pt x="375781" y="341873"/>
                  </a:lnTo>
                  <a:lnTo>
                    <a:pt x="343095" y="374437"/>
                  </a:lnTo>
                  <a:lnTo>
                    <a:pt x="303904" y="399256"/>
                  </a:lnTo>
                  <a:lnTo>
                    <a:pt x="259475" y="415072"/>
                  </a:lnTo>
                  <a:lnTo>
                    <a:pt x="211074" y="420624"/>
                  </a:lnTo>
                  <a:lnTo>
                    <a:pt x="162672" y="415072"/>
                  </a:lnTo>
                  <a:lnTo>
                    <a:pt x="118243" y="399256"/>
                  </a:lnTo>
                  <a:lnTo>
                    <a:pt x="79052" y="374437"/>
                  </a:lnTo>
                  <a:lnTo>
                    <a:pt x="46366" y="341873"/>
                  </a:lnTo>
                  <a:lnTo>
                    <a:pt x="21451" y="302825"/>
                  </a:lnTo>
                  <a:lnTo>
                    <a:pt x="5573" y="258551"/>
                  </a:lnTo>
                  <a:lnTo>
                    <a:pt x="0" y="21031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271257" y="2704211"/>
              <a:ext cx="816101" cy="211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271257" y="2894406"/>
              <a:ext cx="778382" cy="2121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184392" y="4439411"/>
              <a:ext cx="1402080" cy="15956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13892" y="505968"/>
            <a:ext cx="8265159" cy="487680"/>
            <a:chOff x="513892" y="505968"/>
            <a:chExt cx="8265159" cy="487680"/>
          </a:xfrm>
        </p:grpSpPr>
        <p:sp>
          <p:nvSpPr>
            <p:cNvPr id="19" name="object 19"/>
            <p:cNvSpPr/>
            <p:nvPr/>
          </p:nvSpPr>
          <p:spPr>
            <a:xfrm>
              <a:off x="513892" y="505968"/>
              <a:ext cx="1702435" cy="4876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027173" y="505968"/>
              <a:ext cx="6751574" cy="4876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080004" y="4270247"/>
            <a:ext cx="2199640" cy="2438400"/>
            <a:chOff x="3080004" y="4270247"/>
            <a:chExt cx="2199640" cy="2438400"/>
          </a:xfrm>
        </p:grpSpPr>
        <p:sp>
          <p:nvSpPr>
            <p:cNvPr id="22" name="object 22"/>
            <p:cNvSpPr/>
            <p:nvPr/>
          </p:nvSpPr>
          <p:spPr>
            <a:xfrm>
              <a:off x="3080004" y="4270247"/>
              <a:ext cx="2199132" cy="21214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293108" y="4774691"/>
              <a:ext cx="175260" cy="3261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336036" y="5262371"/>
              <a:ext cx="175260" cy="39471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043172" y="6382511"/>
              <a:ext cx="249936" cy="3261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/>
          <p:nvPr/>
        </p:nvSpPr>
        <p:spPr>
          <a:xfrm>
            <a:off x="6635495" y="5879591"/>
            <a:ext cx="271272" cy="3246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39255" y="4107179"/>
            <a:ext cx="396240" cy="4450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04815" y="5657088"/>
            <a:ext cx="214884" cy="3947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06056" y="5274564"/>
            <a:ext cx="172211" cy="3642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39255" y="1592580"/>
            <a:ext cx="3194304" cy="4373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597395" y="3800855"/>
            <a:ext cx="628015" cy="1090295"/>
            <a:chOff x="6597395" y="3800855"/>
            <a:chExt cx="628015" cy="1090295"/>
          </a:xfrm>
        </p:grpSpPr>
        <p:sp>
          <p:nvSpPr>
            <p:cNvPr id="32" name="object 32"/>
            <p:cNvSpPr/>
            <p:nvPr/>
          </p:nvSpPr>
          <p:spPr>
            <a:xfrm>
              <a:off x="6728078" y="4107941"/>
              <a:ext cx="86995" cy="783590"/>
            </a:xfrm>
            <a:custGeom>
              <a:avLst/>
              <a:gdLst/>
              <a:ahLst/>
              <a:cxnLst/>
              <a:rect l="l" t="t" r="r" b="b"/>
              <a:pathLst>
                <a:path w="86995" h="783589">
                  <a:moveTo>
                    <a:pt x="28870" y="86782"/>
                  </a:moveTo>
                  <a:lnTo>
                    <a:pt x="24765" y="782827"/>
                  </a:lnTo>
                  <a:lnTo>
                    <a:pt x="53721" y="783081"/>
                  </a:lnTo>
                  <a:lnTo>
                    <a:pt x="57826" y="86952"/>
                  </a:lnTo>
                  <a:lnTo>
                    <a:pt x="28870" y="86782"/>
                  </a:lnTo>
                  <a:close/>
                </a:path>
                <a:path w="86995" h="783589">
                  <a:moveTo>
                    <a:pt x="79546" y="72262"/>
                  </a:moveTo>
                  <a:lnTo>
                    <a:pt x="28955" y="72262"/>
                  </a:lnTo>
                  <a:lnTo>
                    <a:pt x="57912" y="72516"/>
                  </a:lnTo>
                  <a:lnTo>
                    <a:pt x="57826" y="86952"/>
                  </a:lnTo>
                  <a:lnTo>
                    <a:pt x="86868" y="87121"/>
                  </a:lnTo>
                  <a:lnTo>
                    <a:pt x="79546" y="72262"/>
                  </a:lnTo>
                  <a:close/>
                </a:path>
                <a:path w="86995" h="783589">
                  <a:moveTo>
                    <a:pt x="28955" y="72262"/>
                  </a:moveTo>
                  <a:lnTo>
                    <a:pt x="28870" y="86782"/>
                  </a:lnTo>
                  <a:lnTo>
                    <a:pt x="57826" y="86952"/>
                  </a:lnTo>
                  <a:lnTo>
                    <a:pt x="57912" y="72516"/>
                  </a:lnTo>
                  <a:lnTo>
                    <a:pt x="28955" y="72262"/>
                  </a:lnTo>
                  <a:close/>
                </a:path>
                <a:path w="86995" h="783589">
                  <a:moveTo>
                    <a:pt x="43942" y="0"/>
                  </a:moveTo>
                  <a:lnTo>
                    <a:pt x="0" y="86613"/>
                  </a:lnTo>
                  <a:lnTo>
                    <a:pt x="28870" y="86782"/>
                  </a:lnTo>
                  <a:lnTo>
                    <a:pt x="28955" y="72262"/>
                  </a:lnTo>
                  <a:lnTo>
                    <a:pt x="79546" y="72262"/>
                  </a:lnTo>
                  <a:lnTo>
                    <a:pt x="4394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597395" y="3800855"/>
              <a:ext cx="449579" cy="31089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868667" y="4270247"/>
              <a:ext cx="356616" cy="26517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object 35"/>
          <p:cNvSpPr/>
          <p:nvPr/>
        </p:nvSpPr>
        <p:spPr>
          <a:xfrm>
            <a:off x="204215" y="1219200"/>
            <a:ext cx="2834640" cy="2097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48580" y="4722621"/>
            <a:ext cx="699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Spring 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consta</a:t>
            </a:r>
            <a:r>
              <a:rPr kumimoji="1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75102" y="5501436"/>
            <a:ext cx="829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Damping 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coeffi</a:t>
            </a: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ient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964435" y="4616196"/>
            <a:ext cx="350520" cy="821690"/>
            <a:chOff x="1964435" y="4616196"/>
            <a:chExt cx="350520" cy="821690"/>
          </a:xfrm>
        </p:grpSpPr>
        <p:sp>
          <p:nvSpPr>
            <p:cNvPr id="39" name="object 39"/>
            <p:cNvSpPr/>
            <p:nvPr/>
          </p:nvSpPr>
          <p:spPr>
            <a:xfrm>
              <a:off x="1964435" y="4616196"/>
              <a:ext cx="310895" cy="82143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142743" y="5045964"/>
              <a:ext cx="172212" cy="3627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178050" y="3934078"/>
            <a:ext cx="961390" cy="403860"/>
            <a:chOff x="2178050" y="3934078"/>
            <a:chExt cx="961390" cy="403860"/>
          </a:xfrm>
        </p:grpSpPr>
        <p:sp>
          <p:nvSpPr>
            <p:cNvPr id="42" name="object 42"/>
            <p:cNvSpPr/>
            <p:nvPr/>
          </p:nvSpPr>
          <p:spPr>
            <a:xfrm>
              <a:off x="2178050" y="3934078"/>
              <a:ext cx="960945" cy="21183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178050" y="4126102"/>
              <a:ext cx="622300" cy="21183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テキスト ボックス 43"/>
          <p:cNvSpPr txBox="1"/>
          <p:nvPr/>
        </p:nvSpPr>
        <p:spPr>
          <a:xfrm>
            <a:off x="8567732" y="549005"/>
            <a:ext cx="220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サスペンション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658522" y="5175376"/>
            <a:ext cx="69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減衰</a:t>
            </a:r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21876" y="2628901"/>
            <a:ext cx="3057711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ZNLHWS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The shock 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absorber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（ショックアブソーバー）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relies on its spring and 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hydraulics cylinder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 （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油圧シリンダ）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with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flow restriction to absorb shocks. </a:t>
            </a:r>
            <a:r>
              <a:rPr lang="en-US" altLang="ja-JP" sz="2400" dirty="0">
                <a:solidFill>
                  <a:srgbClr val="000000"/>
                </a:solidFill>
                <a:latin typeface="ZNLHWS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use a linear spring and damper model: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spring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resist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displacement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in y and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damper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resist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the y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velocity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. </a:t>
            </a:r>
            <a:endParaRPr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7033006" y="3800855"/>
            <a:ext cx="1346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（下に減速）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622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3892" y="475487"/>
            <a:ext cx="7666355" cy="548640"/>
            <a:chOff x="513892" y="475487"/>
            <a:chExt cx="7666355" cy="548640"/>
          </a:xfrm>
        </p:grpSpPr>
        <p:sp>
          <p:nvSpPr>
            <p:cNvPr id="3" name="object 3"/>
            <p:cNvSpPr/>
            <p:nvPr/>
          </p:nvSpPr>
          <p:spPr>
            <a:xfrm>
              <a:off x="513892" y="475487"/>
              <a:ext cx="3819779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121531" y="475487"/>
              <a:ext cx="4058284" cy="548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00404" y="1536827"/>
            <a:ext cx="5338445" cy="1966595"/>
            <a:chOff x="800404" y="1536827"/>
            <a:chExt cx="5338445" cy="1966595"/>
          </a:xfrm>
        </p:grpSpPr>
        <p:sp>
          <p:nvSpPr>
            <p:cNvPr id="6" name="object 6"/>
            <p:cNvSpPr/>
            <p:nvPr/>
          </p:nvSpPr>
          <p:spPr>
            <a:xfrm>
              <a:off x="800404" y="1536827"/>
              <a:ext cx="1297051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00404" y="1969643"/>
              <a:ext cx="2387092" cy="400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00404" y="2400935"/>
              <a:ext cx="5337937" cy="400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272793" y="2830398"/>
              <a:ext cx="1634617" cy="321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272793" y="3181477"/>
              <a:ext cx="1854962" cy="3215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1192" y="1483588"/>
            <a:ext cx="661035" cy="23761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just" defTabSz="914400" rtl="0" eaLnBrk="1" fontAlgn="auto" latinLnBrk="0" hangingPunct="1">
              <a:lnSpc>
                <a:spcPct val="1096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72794" y="1595627"/>
            <a:ext cx="7693025" cy="4360545"/>
            <a:chOff x="1272794" y="1595627"/>
            <a:chExt cx="7693025" cy="4360545"/>
          </a:xfrm>
        </p:grpSpPr>
        <p:sp>
          <p:nvSpPr>
            <p:cNvPr id="13" name="object 13"/>
            <p:cNvSpPr/>
            <p:nvPr/>
          </p:nvSpPr>
          <p:spPr>
            <a:xfrm>
              <a:off x="1272794" y="3531997"/>
              <a:ext cx="1546097" cy="3215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841491" y="2895600"/>
              <a:ext cx="3124200" cy="30601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920740" y="3292475"/>
              <a:ext cx="358140" cy="304800"/>
            </a:xfrm>
            <a:custGeom>
              <a:avLst/>
              <a:gdLst/>
              <a:ahLst/>
              <a:cxnLst/>
              <a:rect l="l" t="t" r="r" b="b"/>
              <a:pathLst>
                <a:path w="358139" h="304800">
                  <a:moveTo>
                    <a:pt x="0" y="0"/>
                  </a:moveTo>
                  <a:lnTo>
                    <a:pt x="0" y="89535"/>
                  </a:lnTo>
                  <a:lnTo>
                    <a:pt x="6581" y="123195"/>
                  </a:lnTo>
                  <a:lnTo>
                    <a:pt x="55933" y="183994"/>
                  </a:lnTo>
                  <a:lnTo>
                    <a:pt x="96505" y="209736"/>
                  </a:lnTo>
                  <a:lnTo>
                    <a:pt x="146207" y="231445"/>
                  </a:lnTo>
                  <a:lnTo>
                    <a:pt x="203940" y="248421"/>
                  </a:lnTo>
                  <a:lnTo>
                    <a:pt x="268605" y="259969"/>
                  </a:lnTo>
                  <a:lnTo>
                    <a:pt x="268605" y="304673"/>
                  </a:lnTo>
                  <a:lnTo>
                    <a:pt x="358139" y="220725"/>
                  </a:lnTo>
                  <a:lnTo>
                    <a:pt x="268605" y="125602"/>
                  </a:lnTo>
                  <a:lnTo>
                    <a:pt x="268605" y="170434"/>
                  </a:lnTo>
                  <a:lnTo>
                    <a:pt x="203940" y="158886"/>
                  </a:lnTo>
                  <a:lnTo>
                    <a:pt x="146207" y="141910"/>
                  </a:lnTo>
                  <a:lnTo>
                    <a:pt x="96505" y="120201"/>
                  </a:lnTo>
                  <a:lnTo>
                    <a:pt x="55933" y="94459"/>
                  </a:lnTo>
                  <a:lnTo>
                    <a:pt x="25592" y="65379"/>
                  </a:lnTo>
                  <a:lnTo>
                    <a:pt x="6581" y="33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921758" y="3116580"/>
              <a:ext cx="357505" cy="220979"/>
            </a:xfrm>
            <a:custGeom>
              <a:avLst/>
              <a:gdLst/>
              <a:ahLst/>
              <a:cxnLst/>
              <a:rect l="l" t="t" r="r" b="b"/>
              <a:pathLst>
                <a:path w="357504" h="220979">
                  <a:moveTo>
                    <a:pt x="357121" y="0"/>
                  </a:moveTo>
                  <a:lnTo>
                    <a:pt x="311195" y="1444"/>
                  </a:lnTo>
                  <a:lnTo>
                    <a:pt x="265935" y="5842"/>
                  </a:lnTo>
                  <a:lnTo>
                    <a:pt x="205156" y="16606"/>
                  </a:lnTo>
                  <a:lnTo>
                    <a:pt x="150807" y="32067"/>
                  </a:lnTo>
                  <a:lnTo>
                    <a:pt x="103606" y="51618"/>
                  </a:lnTo>
                  <a:lnTo>
                    <a:pt x="64272" y="74649"/>
                  </a:lnTo>
                  <a:lnTo>
                    <a:pt x="33526" y="100553"/>
                  </a:lnTo>
                  <a:lnTo>
                    <a:pt x="670" y="158545"/>
                  </a:lnTo>
                  <a:lnTo>
                    <a:pt x="0" y="189416"/>
                  </a:lnTo>
                  <a:lnTo>
                    <a:pt x="10792" y="220725"/>
                  </a:lnTo>
                  <a:lnTo>
                    <a:pt x="30888" y="192882"/>
                  </a:lnTo>
                  <a:lnTo>
                    <a:pt x="59495" y="167598"/>
                  </a:lnTo>
                  <a:lnTo>
                    <a:pt x="95671" y="145227"/>
                  </a:lnTo>
                  <a:lnTo>
                    <a:pt x="138475" y="126126"/>
                  </a:lnTo>
                  <a:lnTo>
                    <a:pt x="186964" y="110651"/>
                  </a:lnTo>
                  <a:lnTo>
                    <a:pt x="240196" y="99157"/>
                  </a:lnTo>
                  <a:lnTo>
                    <a:pt x="297229" y="91999"/>
                  </a:lnTo>
                  <a:lnTo>
                    <a:pt x="357121" y="89535"/>
                  </a:lnTo>
                  <a:lnTo>
                    <a:pt x="35712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920740" y="3116580"/>
              <a:ext cx="358140" cy="480695"/>
            </a:xfrm>
            <a:custGeom>
              <a:avLst/>
              <a:gdLst/>
              <a:ahLst/>
              <a:cxnLst/>
              <a:rect l="l" t="t" r="r" b="b"/>
              <a:pathLst>
                <a:path w="358139" h="480695">
                  <a:moveTo>
                    <a:pt x="0" y="175895"/>
                  </a:moveTo>
                  <a:lnTo>
                    <a:pt x="25592" y="241274"/>
                  </a:lnTo>
                  <a:lnTo>
                    <a:pt x="55933" y="270354"/>
                  </a:lnTo>
                  <a:lnTo>
                    <a:pt x="96505" y="296096"/>
                  </a:lnTo>
                  <a:lnTo>
                    <a:pt x="146207" y="317805"/>
                  </a:lnTo>
                  <a:lnTo>
                    <a:pt x="203940" y="334781"/>
                  </a:lnTo>
                  <a:lnTo>
                    <a:pt x="268605" y="346329"/>
                  </a:lnTo>
                  <a:lnTo>
                    <a:pt x="268605" y="301498"/>
                  </a:lnTo>
                  <a:lnTo>
                    <a:pt x="358139" y="396621"/>
                  </a:lnTo>
                  <a:lnTo>
                    <a:pt x="268605" y="480568"/>
                  </a:lnTo>
                  <a:lnTo>
                    <a:pt x="268605" y="435864"/>
                  </a:lnTo>
                  <a:lnTo>
                    <a:pt x="203940" y="424316"/>
                  </a:lnTo>
                  <a:lnTo>
                    <a:pt x="146207" y="407340"/>
                  </a:lnTo>
                  <a:lnTo>
                    <a:pt x="96505" y="385631"/>
                  </a:lnTo>
                  <a:lnTo>
                    <a:pt x="55933" y="359889"/>
                  </a:lnTo>
                  <a:lnTo>
                    <a:pt x="25592" y="330809"/>
                  </a:lnTo>
                  <a:lnTo>
                    <a:pt x="0" y="265430"/>
                  </a:lnTo>
                  <a:lnTo>
                    <a:pt x="0" y="175895"/>
                  </a:lnTo>
                  <a:lnTo>
                    <a:pt x="22412" y="114515"/>
                  </a:lnTo>
                  <a:lnTo>
                    <a:pt x="48909" y="87112"/>
                  </a:lnTo>
                  <a:lnTo>
                    <a:pt x="84248" y="62563"/>
                  </a:lnTo>
                  <a:lnTo>
                    <a:pt x="127418" y="41364"/>
                  </a:lnTo>
                  <a:lnTo>
                    <a:pt x="177404" y="24012"/>
                  </a:lnTo>
                  <a:lnTo>
                    <a:pt x="233196" y="11003"/>
                  </a:lnTo>
                  <a:lnTo>
                    <a:pt x="293778" y="2833"/>
                  </a:lnTo>
                  <a:lnTo>
                    <a:pt x="358139" y="0"/>
                  </a:lnTo>
                  <a:lnTo>
                    <a:pt x="358139" y="89535"/>
                  </a:lnTo>
                  <a:lnTo>
                    <a:pt x="298247" y="91999"/>
                  </a:lnTo>
                  <a:lnTo>
                    <a:pt x="241214" y="99157"/>
                  </a:lnTo>
                  <a:lnTo>
                    <a:pt x="187982" y="110651"/>
                  </a:lnTo>
                  <a:lnTo>
                    <a:pt x="139493" y="126126"/>
                  </a:lnTo>
                  <a:lnTo>
                    <a:pt x="96689" y="145227"/>
                  </a:lnTo>
                  <a:lnTo>
                    <a:pt x="60513" y="167598"/>
                  </a:lnTo>
                  <a:lnTo>
                    <a:pt x="31906" y="192882"/>
                  </a:lnTo>
                  <a:lnTo>
                    <a:pt x="11811" y="220725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926324" y="4115816"/>
              <a:ext cx="631190" cy="148590"/>
            </a:xfrm>
            <a:custGeom>
              <a:avLst/>
              <a:gdLst/>
              <a:ahLst/>
              <a:cxnLst/>
              <a:rect l="l" t="t" r="r" b="b"/>
              <a:pathLst>
                <a:path w="631190" h="148589">
                  <a:moveTo>
                    <a:pt x="578230" y="0"/>
                  </a:moveTo>
                  <a:lnTo>
                    <a:pt x="515691" y="14537"/>
                  </a:lnTo>
                  <a:lnTo>
                    <a:pt x="476909" y="21018"/>
                  </a:lnTo>
                  <a:lnTo>
                    <a:pt x="433636" y="26927"/>
                  </a:lnTo>
                  <a:lnTo>
                    <a:pt x="386261" y="32228"/>
                  </a:lnTo>
                  <a:lnTo>
                    <a:pt x="335171" y="36885"/>
                  </a:lnTo>
                  <a:lnTo>
                    <a:pt x="280755" y="40863"/>
                  </a:lnTo>
                  <a:lnTo>
                    <a:pt x="223401" y="44126"/>
                  </a:lnTo>
                  <a:lnTo>
                    <a:pt x="163497" y="46640"/>
                  </a:lnTo>
                  <a:lnTo>
                    <a:pt x="101431" y="48368"/>
                  </a:lnTo>
                  <a:lnTo>
                    <a:pt x="37592" y="49275"/>
                  </a:lnTo>
                  <a:lnTo>
                    <a:pt x="37592" y="16382"/>
                  </a:lnTo>
                  <a:lnTo>
                    <a:pt x="0" y="82422"/>
                  </a:lnTo>
                  <a:lnTo>
                    <a:pt x="37592" y="148208"/>
                  </a:lnTo>
                  <a:lnTo>
                    <a:pt x="37592" y="115188"/>
                  </a:lnTo>
                  <a:lnTo>
                    <a:pt x="92829" y="114476"/>
                  </a:lnTo>
                  <a:lnTo>
                    <a:pt x="147256" y="113109"/>
                  </a:lnTo>
                  <a:lnTo>
                    <a:pt x="200540" y="111099"/>
                  </a:lnTo>
                  <a:lnTo>
                    <a:pt x="252349" y="108457"/>
                  </a:lnTo>
                  <a:lnTo>
                    <a:pt x="328521" y="103306"/>
                  </a:lnTo>
                  <a:lnTo>
                    <a:pt x="397076" y="97019"/>
                  </a:lnTo>
                  <a:lnTo>
                    <a:pt x="457626" y="89725"/>
                  </a:lnTo>
                  <a:lnTo>
                    <a:pt x="509782" y="81552"/>
                  </a:lnTo>
                  <a:lnTo>
                    <a:pt x="553156" y="72630"/>
                  </a:lnTo>
                  <a:lnTo>
                    <a:pt x="612002" y="53051"/>
                  </a:lnTo>
                  <a:lnTo>
                    <a:pt x="631057" y="32019"/>
                  </a:lnTo>
                  <a:lnTo>
                    <a:pt x="624691" y="21280"/>
                  </a:lnTo>
                  <a:lnTo>
                    <a:pt x="607212" y="10564"/>
                  </a:lnTo>
                  <a:lnTo>
                    <a:pt x="57823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926324" y="4000500"/>
              <a:ext cx="631190" cy="148590"/>
            </a:xfrm>
            <a:custGeom>
              <a:avLst/>
              <a:gdLst/>
              <a:ahLst/>
              <a:cxnLst/>
              <a:rect l="l" t="t" r="r" b="b"/>
              <a:pathLst>
                <a:path w="631190" h="148589">
                  <a:moveTo>
                    <a:pt x="0" y="0"/>
                  </a:moveTo>
                  <a:lnTo>
                    <a:pt x="0" y="65912"/>
                  </a:lnTo>
                  <a:lnTo>
                    <a:pt x="79149" y="66554"/>
                  </a:lnTo>
                  <a:lnTo>
                    <a:pt x="155363" y="68425"/>
                  </a:lnTo>
                  <a:lnTo>
                    <a:pt x="228050" y="71452"/>
                  </a:lnTo>
                  <a:lnTo>
                    <a:pt x="296620" y="75555"/>
                  </a:lnTo>
                  <a:lnTo>
                    <a:pt x="360481" y="80660"/>
                  </a:lnTo>
                  <a:lnTo>
                    <a:pt x="419042" y="86689"/>
                  </a:lnTo>
                  <a:lnTo>
                    <a:pt x="471713" y="93566"/>
                  </a:lnTo>
                  <a:lnTo>
                    <a:pt x="517901" y="101214"/>
                  </a:lnTo>
                  <a:lnTo>
                    <a:pt x="557018" y="109556"/>
                  </a:lnTo>
                  <a:lnTo>
                    <a:pt x="611668" y="128017"/>
                  </a:lnTo>
                  <a:lnTo>
                    <a:pt x="630935" y="148336"/>
                  </a:lnTo>
                  <a:lnTo>
                    <a:pt x="630935" y="82423"/>
                  </a:lnTo>
                  <a:lnTo>
                    <a:pt x="588470" y="52603"/>
                  </a:lnTo>
                  <a:lnTo>
                    <a:pt x="517901" y="35301"/>
                  </a:lnTo>
                  <a:lnTo>
                    <a:pt x="471713" y="27653"/>
                  </a:lnTo>
                  <a:lnTo>
                    <a:pt x="419042" y="20776"/>
                  </a:lnTo>
                  <a:lnTo>
                    <a:pt x="360481" y="14747"/>
                  </a:lnTo>
                  <a:lnTo>
                    <a:pt x="296620" y="9642"/>
                  </a:lnTo>
                  <a:lnTo>
                    <a:pt x="228050" y="5539"/>
                  </a:lnTo>
                  <a:lnTo>
                    <a:pt x="155363" y="2512"/>
                  </a:lnTo>
                  <a:lnTo>
                    <a:pt x="79149" y="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926324" y="4000500"/>
              <a:ext cx="631190" cy="263525"/>
            </a:xfrm>
            <a:custGeom>
              <a:avLst/>
              <a:gdLst/>
              <a:ahLst/>
              <a:cxnLst/>
              <a:rect l="l" t="t" r="r" b="b"/>
              <a:pathLst>
                <a:path w="631190" h="263525">
                  <a:moveTo>
                    <a:pt x="630935" y="148336"/>
                  </a:moveTo>
                  <a:lnTo>
                    <a:pt x="588470" y="118516"/>
                  </a:lnTo>
                  <a:lnTo>
                    <a:pt x="517901" y="101214"/>
                  </a:lnTo>
                  <a:lnTo>
                    <a:pt x="471713" y="93566"/>
                  </a:lnTo>
                  <a:lnTo>
                    <a:pt x="419042" y="86689"/>
                  </a:lnTo>
                  <a:lnTo>
                    <a:pt x="360481" y="80660"/>
                  </a:lnTo>
                  <a:lnTo>
                    <a:pt x="296620" y="75555"/>
                  </a:lnTo>
                  <a:lnTo>
                    <a:pt x="228050" y="71452"/>
                  </a:lnTo>
                  <a:lnTo>
                    <a:pt x="155363" y="68425"/>
                  </a:lnTo>
                  <a:lnTo>
                    <a:pt x="79149" y="66554"/>
                  </a:lnTo>
                  <a:lnTo>
                    <a:pt x="0" y="65912"/>
                  </a:lnTo>
                  <a:lnTo>
                    <a:pt x="0" y="0"/>
                  </a:lnTo>
                  <a:lnTo>
                    <a:pt x="79149" y="641"/>
                  </a:lnTo>
                  <a:lnTo>
                    <a:pt x="155363" y="2512"/>
                  </a:lnTo>
                  <a:lnTo>
                    <a:pt x="228050" y="5539"/>
                  </a:lnTo>
                  <a:lnTo>
                    <a:pt x="296620" y="9642"/>
                  </a:lnTo>
                  <a:lnTo>
                    <a:pt x="360481" y="14747"/>
                  </a:lnTo>
                  <a:lnTo>
                    <a:pt x="419042" y="20776"/>
                  </a:lnTo>
                  <a:lnTo>
                    <a:pt x="471713" y="27653"/>
                  </a:lnTo>
                  <a:lnTo>
                    <a:pt x="517901" y="35301"/>
                  </a:lnTo>
                  <a:lnTo>
                    <a:pt x="557018" y="43643"/>
                  </a:lnTo>
                  <a:lnTo>
                    <a:pt x="611668" y="62104"/>
                  </a:lnTo>
                  <a:lnTo>
                    <a:pt x="630935" y="82423"/>
                  </a:lnTo>
                  <a:lnTo>
                    <a:pt x="630935" y="148336"/>
                  </a:lnTo>
                  <a:lnTo>
                    <a:pt x="591679" y="176976"/>
                  </a:lnTo>
                  <a:lnTo>
                    <a:pt x="526145" y="193792"/>
                  </a:lnTo>
                  <a:lnTo>
                    <a:pt x="483100" y="201303"/>
                  </a:lnTo>
                  <a:lnTo>
                    <a:pt x="433884" y="208121"/>
                  </a:lnTo>
                  <a:lnTo>
                    <a:pt x="379008" y="214176"/>
                  </a:lnTo>
                  <a:lnTo>
                    <a:pt x="318982" y="219396"/>
                  </a:lnTo>
                  <a:lnTo>
                    <a:pt x="254317" y="223709"/>
                  </a:lnTo>
                  <a:lnTo>
                    <a:pt x="185523" y="227046"/>
                  </a:lnTo>
                  <a:lnTo>
                    <a:pt x="113111" y="229335"/>
                  </a:lnTo>
                  <a:lnTo>
                    <a:pt x="37592" y="230505"/>
                  </a:lnTo>
                  <a:lnTo>
                    <a:pt x="37592" y="263525"/>
                  </a:lnTo>
                  <a:lnTo>
                    <a:pt x="0" y="197738"/>
                  </a:lnTo>
                  <a:lnTo>
                    <a:pt x="37592" y="131699"/>
                  </a:lnTo>
                  <a:lnTo>
                    <a:pt x="37592" y="164592"/>
                  </a:lnTo>
                  <a:lnTo>
                    <a:pt x="101431" y="163684"/>
                  </a:lnTo>
                  <a:lnTo>
                    <a:pt x="163497" y="161956"/>
                  </a:lnTo>
                  <a:lnTo>
                    <a:pt x="223401" y="159442"/>
                  </a:lnTo>
                  <a:lnTo>
                    <a:pt x="280755" y="156179"/>
                  </a:lnTo>
                  <a:lnTo>
                    <a:pt x="335171" y="152201"/>
                  </a:lnTo>
                  <a:lnTo>
                    <a:pt x="386261" y="147544"/>
                  </a:lnTo>
                  <a:lnTo>
                    <a:pt x="433636" y="142243"/>
                  </a:lnTo>
                  <a:lnTo>
                    <a:pt x="476909" y="136334"/>
                  </a:lnTo>
                  <a:lnTo>
                    <a:pt x="515691" y="129853"/>
                  </a:lnTo>
                  <a:lnTo>
                    <a:pt x="549594" y="122835"/>
                  </a:lnTo>
                  <a:lnTo>
                    <a:pt x="578230" y="115316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920740" y="4185030"/>
              <a:ext cx="631190" cy="149225"/>
            </a:xfrm>
            <a:custGeom>
              <a:avLst/>
              <a:gdLst/>
              <a:ahLst/>
              <a:cxnLst/>
              <a:rect l="l" t="t" r="r" b="b"/>
              <a:pathLst>
                <a:path w="631190" h="149225">
                  <a:moveTo>
                    <a:pt x="578231" y="0"/>
                  </a:moveTo>
                  <a:lnTo>
                    <a:pt x="515703" y="14607"/>
                  </a:lnTo>
                  <a:lnTo>
                    <a:pt x="476935" y="21122"/>
                  </a:lnTo>
                  <a:lnTo>
                    <a:pt x="433680" y="27065"/>
                  </a:lnTo>
                  <a:lnTo>
                    <a:pt x="386327" y="32401"/>
                  </a:lnTo>
                  <a:lnTo>
                    <a:pt x="335264" y="37092"/>
                  </a:lnTo>
                  <a:lnTo>
                    <a:pt x="280876" y="41105"/>
                  </a:lnTo>
                  <a:lnTo>
                    <a:pt x="223553" y="44404"/>
                  </a:lnTo>
                  <a:lnTo>
                    <a:pt x="163682" y="46952"/>
                  </a:lnTo>
                  <a:lnTo>
                    <a:pt x="101650" y="48715"/>
                  </a:lnTo>
                  <a:lnTo>
                    <a:pt x="37846" y="49657"/>
                  </a:lnTo>
                  <a:lnTo>
                    <a:pt x="37846" y="16510"/>
                  </a:lnTo>
                  <a:lnTo>
                    <a:pt x="0" y="82931"/>
                  </a:lnTo>
                  <a:lnTo>
                    <a:pt x="37846" y="149098"/>
                  </a:lnTo>
                  <a:lnTo>
                    <a:pt x="37846" y="115951"/>
                  </a:lnTo>
                  <a:lnTo>
                    <a:pt x="93043" y="115167"/>
                  </a:lnTo>
                  <a:lnTo>
                    <a:pt x="147383" y="113776"/>
                  </a:lnTo>
                  <a:lnTo>
                    <a:pt x="200580" y="111789"/>
                  </a:lnTo>
                  <a:lnTo>
                    <a:pt x="252349" y="109220"/>
                  </a:lnTo>
                  <a:lnTo>
                    <a:pt x="328521" y="104005"/>
                  </a:lnTo>
                  <a:lnTo>
                    <a:pt x="397076" y="97654"/>
                  </a:lnTo>
                  <a:lnTo>
                    <a:pt x="457626" y="90297"/>
                  </a:lnTo>
                  <a:lnTo>
                    <a:pt x="509782" y="82060"/>
                  </a:lnTo>
                  <a:lnTo>
                    <a:pt x="553156" y="73074"/>
                  </a:lnTo>
                  <a:lnTo>
                    <a:pt x="612002" y="53369"/>
                  </a:lnTo>
                  <a:lnTo>
                    <a:pt x="631057" y="32210"/>
                  </a:lnTo>
                  <a:lnTo>
                    <a:pt x="624691" y="21407"/>
                  </a:lnTo>
                  <a:lnTo>
                    <a:pt x="607212" y="10628"/>
                  </a:lnTo>
                  <a:lnTo>
                    <a:pt x="578231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920740" y="4069079"/>
              <a:ext cx="631190" cy="149225"/>
            </a:xfrm>
            <a:custGeom>
              <a:avLst/>
              <a:gdLst/>
              <a:ahLst/>
              <a:cxnLst/>
              <a:rect l="l" t="t" r="r" b="b"/>
              <a:pathLst>
                <a:path w="631190" h="149225">
                  <a:moveTo>
                    <a:pt x="0" y="0"/>
                  </a:moveTo>
                  <a:lnTo>
                    <a:pt x="0" y="66294"/>
                  </a:lnTo>
                  <a:lnTo>
                    <a:pt x="79149" y="66939"/>
                  </a:lnTo>
                  <a:lnTo>
                    <a:pt x="155363" y="68823"/>
                  </a:lnTo>
                  <a:lnTo>
                    <a:pt x="228050" y="71869"/>
                  </a:lnTo>
                  <a:lnTo>
                    <a:pt x="296620" y="75998"/>
                  </a:lnTo>
                  <a:lnTo>
                    <a:pt x="360481" y="81132"/>
                  </a:lnTo>
                  <a:lnTo>
                    <a:pt x="419042" y="87195"/>
                  </a:lnTo>
                  <a:lnTo>
                    <a:pt x="471713" y="94109"/>
                  </a:lnTo>
                  <a:lnTo>
                    <a:pt x="517901" y="101795"/>
                  </a:lnTo>
                  <a:lnTo>
                    <a:pt x="557018" y="110176"/>
                  </a:lnTo>
                  <a:lnTo>
                    <a:pt x="611668" y="128713"/>
                  </a:lnTo>
                  <a:lnTo>
                    <a:pt x="630936" y="149098"/>
                  </a:lnTo>
                  <a:lnTo>
                    <a:pt x="630936" y="82804"/>
                  </a:lnTo>
                  <a:lnTo>
                    <a:pt x="588470" y="52881"/>
                  </a:lnTo>
                  <a:lnTo>
                    <a:pt x="517901" y="35501"/>
                  </a:lnTo>
                  <a:lnTo>
                    <a:pt x="471713" y="27815"/>
                  </a:lnTo>
                  <a:lnTo>
                    <a:pt x="419042" y="20901"/>
                  </a:lnTo>
                  <a:lnTo>
                    <a:pt x="360481" y="14838"/>
                  </a:lnTo>
                  <a:lnTo>
                    <a:pt x="296620" y="9704"/>
                  </a:lnTo>
                  <a:lnTo>
                    <a:pt x="228050" y="5575"/>
                  </a:lnTo>
                  <a:lnTo>
                    <a:pt x="155363" y="2529"/>
                  </a:lnTo>
                  <a:lnTo>
                    <a:pt x="79149" y="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920740" y="4069079"/>
              <a:ext cx="631190" cy="265430"/>
            </a:xfrm>
            <a:custGeom>
              <a:avLst/>
              <a:gdLst/>
              <a:ahLst/>
              <a:cxnLst/>
              <a:rect l="l" t="t" r="r" b="b"/>
              <a:pathLst>
                <a:path w="631190" h="265429">
                  <a:moveTo>
                    <a:pt x="630936" y="149098"/>
                  </a:moveTo>
                  <a:lnTo>
                    <a:pt x="588470" y="119175"/>
                  </a:lnTo>
                  <a:lnTo>
                    <a:pt x="517901" y="101795"/>
                  </a:lnTo>
                  <a:lnTo>
                    <a:pt x="471713" y="94109"/>
                  </a:lnTo>
                  <a:lnTo>
                    <a:pt x="419042" y="87195"/>
                  </a:lnTo>
                  <a:lnTo>
                    <a:pt x="360481" y="81132"/>
                  </a:lnTo>
                  <a:lnTo>
                    <a:pt x="296620" y="75998"/>
                  </a:lnTo>
                  <a:lnTo>
                    <a:pt x="228050" y="71869"/>
                  </a:lnTo>
                  <a:lnTo>
                    <a:pt x="155363" y="68823"/>
                  </a:lnTo>
                  <a:lnTo>
                    <a:pt x="79149" y="66939"/>
                  </a:lnTo>
                  <a:lnTo>
                    <a:pt x="0" y="66294"/>
                  </a:lnTo>
                  <a:lnTo>
                    <a:pt x="0" y="0"/>
                  </a:lnTo>
                  <a:lnTo>
                    <a:pt x="79149" y="645"/>
                  </a:lnTo>
                  <a:lnTo>
                    <a:pt x="155363" y="2529"/>
                  </a:lnTo>
                  <a:lnTo>
                    <a:pt x="228050" y="5575"/>
                  </a:lnTo>
                  <a:lnTo>
                    <a:pt x="296620" y="9704"/>
                  </a:lnTo>
                  <a:lnTo>
                    <a:pt x="360481" y="14838"/>
                  </a:lnTo>
                  <a:lnTo>
                    <a:pt x="419042" y="20901"/>
                  </a:lnTo>
                  <a:lnTo>
                    <a:pt x="471713" y="27815"/>
                  </a:lnTo>
                  <a:lnTo>
                    <a:pt x="517901" y="35501"/>
                  </a:lnTo>
                  <a:lnTo>
                    <a:pt x="557018" y="43882"/>
                  </a:lnTo>
                  <a:lnTo>
                    <a:pt x="611668" y="62419"/>
                  </a:lnTo>
                  <a:lnTo>
                    <a:pt x="630936" y="82804"/>
                  </a:lnTo>
                  <a:lnTo>
                    <a:pt x="630936" y="149098"/>
                  </a:lnTo>
                  <a:lnTo>
                    <a:pt x="591698" y="177964"/>
                  </a:lnTo>
                  <a:lnTo>
                    <a:pt x="526194" y="194895"/>
                  </a:lnTo>
                  <a:lnTo>
                    <a:pt x="483169" y="202455"/>
                  </a:lnTo>
                  <a:lnTo>
                    <a:pt x="433975" y="209317"/>
                  </a:lnTo>
                  <a:lnTo>
                    <a:pt x="379123" y="215412"/>
                  </a:lnTo>
                  <a:lnTo>
                    <a:pt x="319123" y="220668"/>
                  </a:lnTo>
                  <a:lnTo>
                    <a:pt x="254485" y="225015"/>
                  </a:lnTo>
                  <a:lnTo>
                    <a:pt x="185719" y="228384"/>
                  </a:lnTo>
                  <a:lnTo>
                    <a:pt x="113336" y="230703"/>
                  </a:lnTo>
                  <a:lnTo>
                    <a:pt x="37846" y="231902"/>
                  </a:lnTo>
                  <a:lnTo>
                    <a:pt x="37846" y="265049"/>
                  </a:lnTo>
                  <a:lnTo>
                    <a:pt x="0" y="198882"/>
                  </a:lnTo>
                  <a:lnTo>
                    <a:pt x="37846" y="132461"/>
                  </a:lnTo>
                  <a:lnTo>
                    <a:pt x="37846" y="165608"/>
                  </a:lnTo>
                  <a:lnTo>
                    <a:pt x="101650" y="164666"/>
                  </a:lnTo>
                  <a:lnTo>
                    <a:pt x="163682" y="162903"/>
                  </a:lnTo>
                  <a:lnTo>
                    <a:pt x="223553" y="160355"/>
                  </a:lnTo>
                  <a:lnTo>
                    <a:pt x="280876" y="157056"/>
                  </a:lnTo>
                  <a:lnTo>
                    <a:pt x="335264" y="153043"/>
                  </a:lnTo>
                  <a:lnTo>
                    <a:pt x="386327" y="148352"/>
                  </a:lnTo>
                  <a:lnTo>
                    <a:pt x="433680" y="143016"/>
                  </a:lnTo>
                  <a:lnTo>
                    <a:pt x="476935" y="137073"/>
                  </a:lnTo>
                  <a:lnTo>
                    <a:pt x="515703" y="130558"/>
                  </a:lnTo>
                  <a:lnTo>
                    <a:pt x="549597" y="123505"/>
                  </a:lnTo>
                  <a:lnTo>
                    <a:pt x="578231" y="115951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127248" y="2031491"/>
              <a:ext cx="239267" cy="3093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411467" y="3236976"/>
              <a:ext cx="278891" cy="3657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964436" y="1595627"/>
              <a:ext cx="204215" cy="2987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349440" y="3976600"/>
              <a:ext cx="402135" cy="30530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470647" y="3934967"/>
              <a:ext cx="358140" cy="39319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052815" y="3404107"/>
              <a:ext cx="631190" cy="148590"/>
            </a:xfrm>
            <a:custGeom>
              <a:avLst/>
              <a:gdLst/>
              <a:ahLst/>
              <a:cxnLst/>
              <a:rect l="l" t="t" r="r" b="b"/>
              <a:pathLst>
                <a:path w="631190" h="148589">
                  <a:moveTo>
                    <a:pt x="578230" y="0"/>
                  </a:moveTo>
                  <a:lnTo>
                    <a:pt x="515691" y="14537"/>
                  </a:lnTo>
                  <a:lnTo>
                    <a:pt x="476909" y="21018"/>
                  </a:lnTo>
                  <a:lnTo>
                    <a:pt x="433636" y="26927"/>
                  </a:lnTo>
                  <a:lnTo>
                    <a:pt x="386261" y="32228"/>
                  </a:lnTo>
                  <a:lnTo>
                    <a:pt x="335171" y="36885"/>
                  </a:lnTo>
                  <a:lnTo>
                    <a:pt x="280755" y="40863"/>
                  </a:lnTo>
                  <a:lnTo>
                    <a:pt x="223401" y="44126"/>
                  </a:lnTo>
                  <a:lnTo>
                    <a:pt x="163497" y="46640"/>
                  </a:lnTo>
                  <a:lnTo>
                    <a:pt x="101431" y="48368"/>
                  </a:lnTo>
                  <a:lnTo>
                    <a:pt x="37591" y="49275"/>
                  </a:lnTo>
                  <a:lnTo>
                    <a:pt x="37591" y="16382"/>
                  </a:lnTo>
                  <a:lnTo>
                    <a:pt x="0" y="82422"/>
                  </a:lnTo>
                  <a:lnTo>
                    <a:pt x="37591" y="148208"/>
                  </a:lnTo>
                  <a:lnTo>
                    <a:pt x="37591" y="115188"/>
                  </a:lnTo>
                  <a:lnTo>
                    <a:pt x="92829" y="114476"/>
                  </a:lnTo>
                  <a:lnTo>
                    <a:pt x="147256" y="113109"/>
                  </a:lnTo>
                  <a:lnTo>
                    <a:pt x="200540" y="111099"/>
                  </a:lnTo>
                  <a:lnTo>
                    <a:pt x="252349" y="108457"/>
                  </a:lnTo>
                  <a:lnTo>
                    <a:pt x="328521" y="103306"/>
                  </a:lnTo>
                  <a:lnTo>
                    <a:pt x="397076" y="97019"/>
                  </a:lnTo>
                  <a:lnTo>
                    <a:pt x="457626" y="89725"/>
                  </a:lnTo>
                  <a:lnTo>
                    <a:pt x="509782" y="81552"/>
                  </a:lnTo>
                  <a:lnTo>
                    <a:pt x="553156" y="72630"/>
                  </a:lnTo>
                  <a:lnTo>
                    <a:pt x="612002" y="53051"/>
                  </a:lnTo>
                  <a:lnTo>
                    <a:pt x="631057" y="32019"/>
                  </a:lnTo>
                  <a:lnTo>
                    <a:pt x="624691" y="21280"/>
                  </a:lnTo>
                  <a:lnTo>
                    <a:pt x="607212" y="10564"/>
                  </a:lnTo>
                  <a:lnTo>
                    <a:pt x="57823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052815" y="3288792"/>
              <a:ext cx="631190" cy="148590"/>
            </a:xfrm>
            <a:custGeom>
              <a:avLst/>
              <a:gdLst/>
              <a:ahLst/>
              <a:cxnLst/>
              <a:rect l="l" t="t" r="r" b="b"/>
              <a:pathLst>
                <a:path w="631190" h="148589">
                  <a:moveTo>
                    <a:pt x="0" y="0"/>
                  </a:moveTo>
                  <a:lnTo>
                    <a:pt x="0" y="65912"/>
                  </a:lnTo>
                  <a:lnTo>
                    <a:pt x="79149" y="66554"/>
                  </a:lnTo>
                  <a:lnTo>
                    <a:pt x="155363" y="68425"/>
                  </a:lnTo>
                  <a:lnTo>
                    <a:pt x="228050" y="71452"/>
                  </a:lnTo>
                  <a:lnTo>
                    <a:pt x="296620" y="75555"/>
                  </a:lnTo>
                  <a:lnTo>
                    <a:pt x="360481" y="80660"/>
                  </a:lnTo>
                  <a:lnTo>
                    <a:pt x="419042" y="86689"/>
                  </a:lnTo>
                  <a:lnTo>
                    <a:pt x="471713" y="93566"/>
                  </a:lnTo>
                  <a:lnTo>
                    <a:pt x="517901" y="101214"/>
                  </a:lnTo>
                  <a:lnTo>
                    <a:pt x="557018" y="109556"/>
                  </a:lnTo>
                  <a:lnTo>
                    <a:pt x="611668" y="128017"/>
                  </a:lnTo>
                  <a:lnTo>
                    <a:pt x="630935" y="148336"/>
                  </a:lnTo>
                  <a:lnTo>
                    <a:pt x="630935" y="82423"/>
                  </a:lnTo>
                  <a:lnTo>
                    <a:pt x="588470" y="52603"/>
                  </a:lnTo>
                  <a:lnTo>
                    <a:pt x="517901" y="35301"/>
                  </a:lnTo>
                  <a:lnTo>
                    <a:pt x="471713" y="27653"/>
                  </a:lnTo>
                  <a:lnTo>
                    <a:pt x="419042" y="20776"/>
                  </a:lnTo>
                  <a:lnTo>
                    <a:pt x="360481" y="14747"/>
                  </a:lnTo>
                  <a:lnTo>
                    <a:pt x="296620" y="9642"/>
                  </a:lnTo>
                  <a:lnTo>
                    <a:pt x="228050" y="5539"/>
                  </a:lnTo>
                  <a:lnTo>
                    <a:pt x="155363" y="2512"/>
                  </a:lnTo>
                  <a:lnTo>
                    <a:pt x="79149" y="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8052815" y="3288792"/>
              <a:ext cx="631190" cy="263525"/>
            </a:xfrm>
            <a:custGeom>
              <a:avLst/>
              <a:gdLst/>
              <a:ahLst/>
              <a:cxnLst/>
              <a:rect l="l" t="t" r="r" b="b"/>
              <a:pathLst>
                <a:path w="631190" h="263525">
                  <a:moveTo>
                    <a:pt x="630935" y="148336"/>
                  </a:moveTo>
                  <a:lnTo>
                    <a:pt x="588470" y="118516"/>
                  </a:lnTo>
                  <a:lnTo>
                    <a:pt x="517901" y="101214"/>
                  </a:lnTo>
                  <a:lnTo>
                    <a:pt x="471713" y="93566"/>
                  </a:lnTo>
                  <a:lnTo>
                    <a:pt x="419042" y="86689"/>
                  </a:lnTo>
                  <a:lnTo>
                    <a:pt x="360481" y="80660"/>
                  </a:lnTo>
                  <a:lnTo>
                    <a:pt x="296620" y="75555"/>
                  </a:lnTo>
                  <a:lnTo>
                    <a:pt x="228050" y="71452"/>
                  </a:lnTo>
                  <a:lnTo>
                    <a:pt x="155363" y="68425"/>
                  </a:lnTo>
                  <a:lnTo>
                    <a:pt x="79149" y="66554"/>
                  </a:lnTo>
                  <a:lnTo>
                    <a:pt x="0" y="65912"/>
                  </a:lnTo>
                  <a:lnTo>
                    <a:pt x="0" y="0"/>
                  </a:lnTo>
                  <a:lnTo>
                    <a:pt x="79149" y="641"/>
                  </a:lnTo>
                  <a:lnTo>
                    <a:pt x="155363" y="2512"/>
                  </a:lnTo>
                  <a:lnTo>
                    <a:pt x="228050" y="5539"/>
                  </a:lnTo>
                  <a:lnTo>
                    <a:pt x="296620" y="9642"/>
                  </a:lnTo>
                  <a:lnTo>
                    <a:pt x="360481" y="14747"/>
                  </a:lnTo>
                  <a:lnTo>
                    <a:pt x="419042" y="20776"/>
                  </a:lnTo>
                  <a:lnTo>
                    <a:pt x="471713" y="27653"/>
                  </a:lnTo>
                  <a:lnTo>
                    <a:pt x="517901" y="35301"/>
                  </a:lnTo>
                  <a:lnTo>
                    <a:pt x="557018" y="43643"/>
                  </a:lnTo>
                  <a:lnTo>
                    <a:pt x="611668" y="62104"/>
                  </a:lnTo>
                  <a:lnTo>
                    <a:pt x="630935" y="82423"/>
                  </a:lnTo>
                  <a:lnTo>
                    <a:pt x="630935" y="148336"/>
                  </a:lnTo>
                  <a:lnTo>
                    <a:pt x="591679" y="176976"/>
                  </a:lnTo>
                  <a:lnTo>
                    <a:pt x="526145" y="193792"/>
                  </a:lnTo>
                  <a:lnTo>
                    <a:pt x="483100" y="201303"/>
                  </a:lnTo>
                  <a:lnTo>
                    <a:pt x="433884" y="208121"/>
                  </a:lnTo>
                  <a:lnTo>
                    <a:pt x="379008" y="214176"/>
                  </a:lnTo>
                  <a:lnTo>
                    <a:pt x="318982" y="219396"/>
                  </a:lnTo>
                  <a:lnTo>
                    <a:pt x="254317" y="223709"/>
                  </a:lnTo>
                  <a:lnTo>
                    <a:pt x="185523" y="227046"/>
                  </a:lnTo>
                  <a:lnTo>
                    <a:pt x="113111" y="229335"/>
                  </a:lnTo>
                  <a:lnTo>
                    <a:pt x="37591" y="230505"/>
                  </a:lnTo>
                  <a:lnTo>
                    <a:pt x="37591" y="263525"/>
                  </a:lnTo>
                  <a:lnTo>
                    <a:pt x="0" y="197738"/>
                  </a:lnTo>
                  <a:lnTo>
                    <a:pt x="37591" y="131699"/>
                  </a:lnTo>
                  <a:lnTo>
                    <a:pt x="37591" y="164592"/>
                  </a:lnTo>
                  <a:lnTo>
                    <a:pt x="101431" y="163684"/>
                  </a:lnTo>
                  <a:lnTo>
                    <a:pt x="163497" y="161956"/>
                  </a:lnTo>
                  <a:lnTo>
                    <a:pt x="223401" y="159442"/>
                  </a:lnTo>
                  <a:lnTo>
                    <a:pt x="280755" y="156179"/>
                  </a:lnTo>
                  <a:lnTo>
                    <a:pt x="335171" y="152201"/>
                  </a:lnTo>
                  <a:lnTo>
                    <a:pt x="386261" y="147544"/>
                  </a:lnTo>
                  <a:lnTo>
                    <a:pt x="433636" y="142243"/>
                  </a:lnTo>
                  <a:lnTo>
                    <a:pt x="476909" y="136334"/>
                  </a:lnTo>
                  <a:lnTo>
                    <a:pt x="515691" y="129853"/>
                  </a:lnTo>
                  <a:lnTo>
                    <a:pt x="549594" y="122835"/>
                  </a:lnTo>
                  <a:lnTo>
                    <a:pt x="578230" y="115316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8638032" y="2938272"/>
              <a:ext cx="327659" cy="2987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正方形/長方形 32"/>
          <p:cNvSpPr/>
          <p:nvPr/>
        </p:nvSpPr>
        <p:spPr>
          <a:xfrm>
            <a:off x="8458199" y="621637"/>
            <a:ext cx="34792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SRVWQT+PingFangSC-Regular"/>
              </a:rPr>
              <a:t>使われる場合：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combustion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engine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（内燃機関）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shafts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（シャフト、軸）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gear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boxes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torque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converters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（トルクコンバーター）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and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tires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. </a:t>
            </a:r>
            <a:endParaRPr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3007231" y="3172261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減衰力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3452945" y="2001511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ねじり力</a:t>
            </a:r>
            <a:endParaRPr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160941" y="2478581"/>
            <a:ext cx="233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つまり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ドライブトレイン</a:t>
            </a:r>
            <a:r>
              <a:rPr kumimoji="1" lang="ja-JP" altLang="en-US" dirty="0" smtClean="0"/>
              <a:t>全般に使われている</a:t>
            </a:r>
            <a:endParaRPr kumimoji="1" lang="ja-JP" altLang="en-US" dirty="0"/>
          </a:p>
        </p:txBody>
      </p:sp>
      <p:cxnSp>
        <p:nvCxnSpPr>
          <p:cNvPr id="38" name="直線矢印コネクタ 37"/>
          <p:cNvCxnSpPr>
            <a:stCxn id="36" idx="0"/>
            <a:endCxn id="33" idx="2"/>
          </p:cNvCxnSpPr>
          <p:nvPr/>
        </p:nvCxnSpPr>
        <p:spPr>
          <a:xfrm flipH="1" flipV="1">
            <a:off x="10197845" y="1821966"/>
            <a:ext cx="129967" cy="6566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9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622677" y="1373504"/>
                <a:ext cx="7919300" cy="3992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920365">
                  <a:lnSpc>
                    <a:spcPct val="100000"/>
                  </a:lnSpc>
                  <a:spcBef>
                    <a:spcPts val="100"/>
                  </a:spcBef>
                  <a:tabLst>
                    <a:tab pos="511238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m-ET" i="1" spc="-40" dirty="0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en-US" b="0" i="1" spc="-40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m-ET" i="1" spc="-40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am-ET" sz="3600" i="1" spc="-60" baseline="11574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4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am-ET" sz="2400" i="1" spc="-30" dirty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̇"/>
                          <m:ctrlPr>
                            <a:rPr lang="en-US" sz="2400" b="0" i="1" spc="-30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m-ET" sz="2400" i="1" spc="-30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am-ET" sz="3600" i="1" spc="-44" baseline="11574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m-ET" sz="2400" i="1" spc="509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400" i="1" spc="-5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am-ET" sz="2400" i="1" spc="-5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am-ET" sz="2400" i="1" spc="225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400" i="1" dirty="0">
                          <a:latin typeface="Cambria Math" panose="02040503050406030204" pitchFamily="18" charset="0"/>
                        </a:rPr>
                        <m:t>=	</m:t>
                      </m:r>
                      <m:r>
                        <a:rPr lang="am-ET" sz="2400" i="1" spc="45" dirty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m-ET" sz="2625" i="1" spc="67" baseline="-15873" dirty="0">
                          <a:latin typeface="Cambria Math" panose="02040503050406030204" pitchFamily="18" charset="0"/>
                        </a:rPr>
                        <m:t>𝐷𝑟𝑖𝑣𝑒</m:t>
                      </m:r>
                      <m:r>
                        <a:rPr lang="am-ET" sz="2625" i="1" spc="67" baseline="-15873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m-ET" sz="2400" i="1" spc="-245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400" i="1" spc="70" dirty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m-ET" sz="2625" i="1" spc="104" baseline="-15873" dirty="0">
                          <a:latin typeface="Cambria Math" panose="02040503050406030204" pitchFamily="18" charset="0"/>
                        </a:rPr>
                        <m:t>𝐿𝑜𝑎𝑑</m:t>
                      </m:r>
                    </m:oMath>
                  </m:oMathPara>
                </a14:m>
                <a:endParaRPr sz="2625" baseline="-15873" dirty="0"/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22677" y="1373504"/>
                <a:ext cx="7919300" cy="3992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object 3"/>
          <p:cNvGrpSpPr/>
          <p:nvPr/>
        </p:nvGrpSpPr>
        <p:grpSpPr>
          <a:xfrm>
            <a:off x="5279135" y="4134548"/>
            <a:ext cx="1270000" cy="1783714"/>
            <a:chOff x="5279135" y="4134548"/>
            <a:chExt cx="1270000" cy="1783714"/>
          </a:xfrm>
        </p:grpSpPr>
        <p:sp>
          <p:nvSpPr>
            <p:cNvPr id="4" name="object 4"/>
            <p:cNvSpPr/>
            <p:nvPr/>
          </p:nvSpPr>
          <p:spPr>
            <a:xfrm>
              <a:off x="5528436" y="4645151"/>
              <a:ext cx="319405" cy="1022985"/>
            </a:xfrm>
            <a:custGeom>
              <a:avLst/>
              <a:gdLst/>
              <a:ahLst/>
              <a:cxnLst/>
              <a:rect l="l" t="t" r="r" b="b"/>
              <a:pathLst>
                <a:path w="319404" h="1022985">
                  <a:moveTo>
                    <a:pt x="178180" y="0"/>
                  </a:moveTo>
                  <a:lnTo>
                    <a:pt x="33909" y="142494"/>
                  </a:lnTo>
                  <a:lnTo>
                    <a:pt x="105155" y="142494"/>
                  </a:lnTo>
                  <a:lnTo>
                    <a:pt x="103175" y="207831"/>
                  </a:lnTo>
                  <a:lnTo>
                    <a:pt x="100486" y="271817"/>
                  </a:lnTo>
                  <a:lnTo>
                    <a:pt x="97109" y="334293"/>
                  </a:lnTo>
                  <a:lnTo>
                    <a:pt x="93065" y="395102"/>
                  </a:lnTo>
                  <a:lnTo>
                    <a:pt x="88374" y="454086"/>
                  </a:lnTo>
                  <a:lnTo>
                    <a:pt x="83057" y="511086"/>
                  </a:lnTo>
                  <a:lnTo>
                    <a:pt x="77134" y="565946"/>
                  </a:lnTo>
                  <a:lnTo>
                    <a:pt x="70627" y="618505"/>
                  </a:lnTo>
                  <a:lnTo>
                    <a:pt x="63556" y="668608"/>
                  </a:lnTo>
                  <a:lnTo>
                    <a:pt x="55942" y="716096"/>
                  </a:lnTo>
                  <a:lnTo>
                    <a:pt x="47804" y="760810"/>
                  </a:lnTo>
                  <a:lnTo>
                    <a:pt x="39165" y="802594"/>
                  </a:lnTo>
                  <a:lnTo>
                    <a:pt x="30044" y="841289"/>
                  </a:lnTo>
                  <a:lnTo>
                    <a:pt x="10441" y="908779"/>
                  </a:lnTo>
                  <a:lnTo>
                    <a:pt x="0" y="937260"/>
                  </a:lnTo>
                  <a:lnTo>
                    <a:pt x="11281" y="962858"/>
                  </a:lnTo>
                  <a:lnTo>
                    <a:pt x="34557" y="1000610"/>
                  </a:lnTo>
                  <a:lnTo>
                    <a:pt x="74053" y="1022625"/>
                  </a:lnTo>
                  <a:lnTo>
                    <a:pt x="87576" y="1018554"/>
                  </a:lnTo>
                  <a:lnTo>
                    <a:pt x="126563" y="972374"/>
                  </a:lnTo>
                  <a:lnTo>
                    <a:pt x="150787" y="915213"/>
                  </a:lnTo>
                  <a:lnTo>
                    <a:pt x="173180" y="838758"/>
                  </a:lnTo>
                  <a:lnTo>
                    <a:pt x="183578" y="793779"/>
                  </a:lnTo>
                  <a:lnTo>
                    <a:pt x="193385" y="744556"/>
                  </a:lnTo>
                  <a:lnTo>
                    <a:pt x="202556" y="691283"/>
                  </a:lnTo>
                  <a:lnTo>
                    <a:pt x="211045" y="634153"/>
                  </a:lnTo>
                  <a:lnTo>
                    <a:pt x="218809" y="573359"/>
                  </a:lnTo>
                  <a:lnTo>
                    <a:pt x="225802" y="509096"/>
                  </a:lnTo>
                  <a:lnTo>
                    <a:pt x="231981" y="441556"/>
                  </a:lnTo>
                  <a:lnTo>
                    <a:pt x="237299" y="370932"/>
                  </a:lnTo>
                  <a:lnTo>
                    <a:pt x="241713" y="297418"/>
                  </a:lnTo>
                  <a:lnTo>
                    <a:pt x="245178" y="221207"/>
                  </a:lnTo>
                  <a:lnTo>
                    <a:pt x="247650" y="142494"/>
                  </a:lnTo>
                  <a:lnTo>
                    <a:pt x="318897" y="142494"/>
                  </a:lnTo>
                  <a:lnTo>
                    <a:pt x="17818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279135" y="4645151"/>
              <a:ext cx="320675" cy="1022985"/>
            </a:xfrm>
            <a:custGeom>
              <a:avLst/>
              <a:gdLst/>
              <a:ahLst/>
              <a:cxnLst/>
              <a:rect l="l" t="t" r="r" b="b"/>
              <a:pathLst>
                <a:path w="320675" h="1022985">
                  <a:moveTo>
                    <a:pt x="142493" y="0"/>
                  </a:moveTo>
                  <a:lnTo>
                    <a:pt x="0" y="0"/>
                  </a:lnTo>
                  <a:lnTo>
                    <a:pt x="488" y="76318"/>
                  </a:lnTo>
                  <a:lnTo>
                    <a:pt x="1931" y="151113"/>
                  </a:lnTo>
                  <a:lnTo>
                    <a:pt x="4293" y="224186"/>
                  </a:lnTo>
                  <a:lnTo>
                    <a:pt x="7541" y="295341"/>
                  </a:lnTo>
                  <a:lnTo>
                    <a:pt x="11640" y="364380"/>
                  </a:lnTo>
                  <a:lnTo>
                    <a:pt x="16555" y="431104"/>
                  </a:lnTo>
                  <a:lnTo>
                    <a:pt x="22251" y="495316"/>
                  </a:lnTo>
                  <a:lnTo>
                    <a:pt x="28695" y="556818"/>
                  </a:lnTo>
                  <a:lnTo>
                    <a:pt x="35851" y="615413"/>
                  </a:lnTo>
                  <a:lnTo>
                    <a:pt x="43686" y="670903"/>
                  </a:lnTo>
                  <a:lnTo>
                    <a:pt x="52165" y="723090"/>
                  </a:lnTo>
                  <a:lnTo>
                    <a:pt x="61253" y="771776"/>
                  </a:lnTo>
                  <a:lnTo>
                    <a:pt x="70915" y="816764"/>
                  </a:lnTo>
                  <a:lnTo>
                    <a:pt x="81118" y="857856"/>
                  </a:lnTo>
                  <a:lnTo>
                    <a:pt x="91827" y="894854"/>
                  </a:lnTo>
                  <a:lnTo>
                    <a:pt x="114624" y="955777"/>
                  </a:lnTo>
                  <a:lnTo>
                    <a:pt x="139030" y="997953"/>
                  </a:lnTo>
                  <a:lnTo>
                    <a:pt x="178053" y="1022604"/>
                  </a:lnTo>
                  <a:lnTo>
                    <a:pt x="320548" y="1022604"/>
                  </a:lnTo>
                  <a:lnTo>
                    <a:pt x="307264" y="1019799"/>
                  </a:lnTo>
                  <a:lnTo>
                    <a:pt x="294245" y="1011516"/>
                  </a:lnTo>
                  <a:lnTo>
                    <a:pt x="269137" y="979307"/>
                  </a:lnTo>
                  <a:lnTo>
                    <a:pt x="245501" y="927560"/>
                  </a:lnTo>
                  <a:lnTo>
                    <a:pt x="223612" y="857856"/>
                  </a:lnTo>
                  <a:lnTo>
                    <a:pt x="213409" y="816764"/>
                  </a:lnTo>
                  <a:lnTo>
                    <a:pt x="203747" y="771776"/>
                  </a:lnTo>
                  <a:lnTo>
                    <a:pt x="194659" y="723090"/>
                  </a:lnTo>
                  <a:lnTo>
                    <a:pt x="186180" y="670903"/>
                  </a:lnTo>
                  <a:lnTo>
                    <a:pt x="178345" y="615413"/>
                  </a:lnTo>
                  <a:lnTo>
                    <a:pt x="171189" y="556818"/>
                  </a:lnTo>
                  <a:lnTo>
                    <a:pt x="164745" y="495316"/>
                  </a:lnTo>
                  <a:lnTo>
                    <a:pt x="159049" y="431104"/>
                  </a:lnTo>
                  <a:lnTo>
                    <a:pt x="154134" y="364380"/>
                  </a:lnTo>
                  <a:lnTo>
                    <a:pt x="150035" y="295341"/>
                  </a:lnTo>
                  <a:lnTo>
                    <a:pt x="146787" y="224186"/>
                  </a:lnTo>
                  <a:lnTo>
                    <a:pt x="144425" y="151113"/>
                  </a:lnTo>
                  <a:lnTo>
                    <a:pt x="142982" y="76318"/>
                  </a:lnTo>
                  <a:lnTo>
                    <a:pt x="142493" y="0"/>
                  </a:lnTo>
                  <a:close/>
                </a:path>
              </a:pathLst>
            </a:custGeom>
            <a:solidFill>
              <a:srgbClr val="005A9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880353" y="4147565"/>
              <a:ext cx="655320" cy="1757680"/>
            </a:xfrm>
            <a:custGeom>
              <a:avLst/>
              <a:gdLst/>
              <a:ahLst/>
              <a:cxnLst/>
              <a:rect l="l" t="t" r="r" b="b"/>
              <a:pathLst>
                <a:path w="655320" h="1757679">
                  <a:moveTo>
                    <a:pt x="546100" y="0"/>
                  </a:moveTo>
                  <a:lnTo>
                    <a:pt x="109220" y="0"/>
                  </a:lnTo>
                  <a:lnTo>
                    <a:pt x="99795" y="3224"/>
                  </a:lnTo>
                  <a:lnTo>
                    <a:pt x="72989" y="49485"/>
                  </a:lnTo>
                  <a:lnTo>
                    <a:pt x="56669" y="108178"/>
                  </a:lnTo>
                  <a:lnTo>
                    <a:pt x="41895" y="186692"/>
                  </a:lnTo>
                  <a:lnTo>
                    <a:pt x="35170" y="232724"/>
                  </a:lnTo>
                  <a:lnTo>
                    <a:pt x="28930" y="282919"/>
                  </a:lnTo>
                  <a:lnTo>
                    <a:pt x="23208" y="337016"/>
                  </a:lnTo>
                  <a:lnTo>
                    <a:pt x="18036" y="394750"/>
                  </a:lnTo>
                  <a:lnTo>
                    <a:pt x="13448" y="455857"/>
                  </a:lnTo>
                  <a:lnTo>
                    <a:pt x="9475" y="520075"/>
                  </a:lnTo>
                  <a:lnTo>
                    <a:pt x="6151" y="587139"/>
                  </a:lnTo>
                  <a:lnTo>
                    <a:pt x="3509" y="656786"/>
                  </a:lnTo>
                  <a:lnTo>
                    <a:pt x="1581" y="728751"/>
                  </a:lnTo>
                  <a:lnTo>
                    <a:pt x="400" y="802772"/>
                  </a:lnTo>
                  <a:lnTo>
                    <a:pt x="0" y="878585"/>
                  </a:lnTo>
                  <a:lnTo>
                    <a:pt x="400" y="954399"/>
                  </a:lnTo>
                  <a:lnTo>
                    <a:pt x="1581" y="1028420"/>
                  </a:lnTo>
                  <a:lnTo>
                    <a:pt x="3509" y="1100385"/>
                  </a:lnTo>
                  <a:lnTo>
                    <a:pt x="6151" y="1170032"/>
                  </a:lnTo>
                  <a:lnTo>
                    <a:pt x="9475" y="1237096"/>
                  </a:lnTo>
                  <a:lnTo>
                    <a:pt x="13448" y="1301314"/>
                  </a:lnTo>
                  <a:lnTo>
                    <a:pt x="18036" y="1362421"/>
                  </a:lnTo>
                  <a:lnTo>
                    <a:pt x="23208" y="1420155"/>
                  </a:lnTo>
                  <a:lnTo>
                    <a:pt x="28930" y="1474252"/>
                  </a:lnTo>
                  <a:lnTo>
                    <a:pt x="35170" y="1524447"/>
                  </a:lnTo>
                  <a:lnTo>
                    <a:pt x="41895" y="1570479"/>
                  </a:lnTo>
                  <a:lnTo>
                    <a:pt x="49072" y="1612082"/>
                  </a:lnTo>
                  <a:lnTo>
                    <a:pt x="64652" y="1680949"/>
                  </a:lnTo>
                  <a:lnTo>
                    <a:pt x="81647" y="1728941"/>
                  </a:lnTo>
                  <a:lnTo>
                    <a:pt x="109220" y="1757171"/>
                  </a:lnTo>
                  <a:lnTo>
                    <a:pt x="546100" y="1757171"/>
                  </a:lnTo>
                  <a:lnTo>
                    <a:pt x="573672" y="1728941"/>
                  </a:lnTo>
                  <a:lnTo>
                    <a:pt x="590667" y="1680949"/>
                  </a:lnTo>
                  <a:lnTo>
                    <a:pt x="606247" y="1612082"/>
                  </a:lnTo>
                  <a:lnTo>
                    <a:pt x="613424" y="1570479"/>
                  </a:lnTo>
                  <a:lnTo>
                    <a:pt x="620149" y="1524447"/>
                  </a:lnTo>
                  <a:lnTo>
                    <a:pt x="626389" y="1474252"/>
                  </a:lnTo>
                  <a:lnTo>
                    <a:pt x="632111" y="1420155"/>
                  </a:lnTo>
                  <a:lnTo>
                    <a:pt x="637283" y="1362421"/>
                  </a:lnTo>
                  <a:lnTo>
                    <a:pt x="641871" y="1301314"/>
                  </a:lnTo>
                  <a:lnTo>
                    <a:pt x="645844" y="1237096"/>
                  </a:lnTo>
                  <a:lnTo>
                    <a:pt x="649168" y="1170032"/>
                  </a:lnTo>
                  <a:lnTo>
                    <a:pt x="651810" y="1100385"/>
                  </a:lnTo>
                  <a:lnTo>
                    <a:pt x="653738" y="1028420"/>
                  </a:lnTo>
                  <a:lnTo>
                    <a:pt x="654919" y="954399"/>
                  </a:lnTo>
                  <a:lnTo>
                    <a:pt x="655320" y="878585"/>
                  </a:lnTo>
                  <a:lnTo>
                    <a:pt x="654919" y="802772"/>
                  </a:lnTo>
                  <a:lnTo>
                    <a:pt x="653738" y="728751"/>
                  </a:lnTo>
                  <a:lnTo>
                    <a:pt x="651810" y="656786"/>
                  </a:lnTo>
                  <a:lnTo>
                    <a:pt x="649168" y="587139"/>
                  </a:lnTo>
                  <a:lnTo>
                    <a:pt x="645844" y="520075"/>
                  </a:lnTo>
                  <a:lnTo>
                    <a:pt x="641871" y="455857"/>
                  </a:lnTo>
                  <a:lnTo>
                    <a:pt x="637283" y="394750"/>
                  </a:lnTo>
                  <a:lnTo>
                    <a:pt x="632111" y="337016"/>
                  </a:lnTo>
                  <a:lnTo>
                    <a:pt x="626389" y="282919"/>
                  </a:lnTo>
                  <a:lnTo>
                    <a:pt x="620149" y="232724"/>
                  </a:lnTo>
                  <a:lnTo>
                    <a:pt x="613424" y="186692"/>
                  </a:lnTo>
                  <a:lnTo>
                    <a:pt x="606247" y="145089"/>
                  </a:lnTo>
                  <a:lnTo>
                    <a:pt x="590667" y="76222"/>
                  </a:lnTo>
                  <a:lnTo>
                    <a:pt x="573672" y="28230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80353" y="4147565"/>
              <a:ext cx="655320" cy="1757680"/>
            </a:xfrm>
            <a:custGeom>
              <a:avLst/>
              <a:gdLst/>
              <a:ahLst/>
              <a:cxnLst/>
              <a:rect l="l" t="t" r="r" b="b"/>
              <a:pathLst>
                <a:path w="655320" h="1757679">
                  <a:moveTo>
                    <a:pt x="546100" y="1757171"/>
                  </a:moveTo>
                  <a:lnTo>
                    <a:pt x="518527" y="1728941"/>
                  </a:lnTo>
                  <a:lnTo>
                    <a:pt x="501532" y="1680949"/>
                  </a:lnTo>
                  <a:lnTo>
                    <a:pt x="485952" y="1612082"/>
                  </a:lnTo>
                  <a:lnTo>
                    <a:pt x="478775" y="1570479"/>
                  </a:lnTo>
                  <a:lnTo>
                    <a:pt x="472050" y="1524447"/>
                  </a:lnTo>
                  <a:lnTo>
                    <a:pt x="465810" y="1474252"/>
                  </a:lnTo>
                  <a:lnTo>
                    <a:pt x="460088" y="1420155"/>
                  </a:lnTo>
                  <a:lnTo>
                    <a:pt x="454916" y="1362421"/>
                  </a:lnTo>
                  <a:lnTo>
                    <a:pt x="450328" y="1301314"/>
                  </a:lnTo>
                  <a:lnTo>
                    <a:pt x="446355" y="1237096"/>
                  </a:lnTo>
                  <a:lnTo>
                    <a:pt x="443031" y="1170032"/>
                  </a:lnTo>
                  <a:lnTo>
                    <a:pt x="440389" y="1100385"/>
                  </a:lnTo>
                  <a:lnTo>
                    <a:pt x="438461" y="1028420"/>
                  </a:lnTo>
                  <a:lnTo>
                    <a:pt x="437280" y="954399"/>
                  </a:lnTo>
                  <a:lnTo>
                    <a:pt x="436880" y="878585"/>
                  </a:lnTo>
                  <a:lnTo>
                    <a:pt x="437280" y="802772"/>
                  </a:lnTo>
                  <a:lnTo>
                    <a:pt x="438461" y="728751"/>
                  </a:lnTo>
                  <a:lnTo>
                    <a:pt x="440389" y="656786"/>
                  </a:lnTo>
                  <a:lnTo>
                    <a:pt x="443031" y="587139"/>
                  </a:lnTo>
                  <a:lnTo>
                    <a:pt x="446355" y="520075"/>
                  </a:lnTo>
                  <a:lnTo>
                    <a:pt x="450328" y="455857"/>
                  </a:lnTo>
                  <a:lnTo>
                    <a:pt x="454916" y="394750"/>
                  </a:lnTo>
                  <a:lnTo>
                    <a:pt x="460088" y="337016"/>
                  </a:lnTo>
                  <a:lnTo>
                    <a:pt x="465810" y="282919"/>
                  </a:lnTo>
                  <a:lnTo>
                    <a:pt x="472050" y="232724"/>
                  </a:lnTo>
                  <a:lnTo>
                    <a:pt x="478775" y="186692"/>
                  </a:lnTo>
                  <a:lnTo>
                    <a:pt x="485952" y="145089"/>
                  </a:lnTo>
                  <a:lnTo>
                    <a:pt x="501532" y="76222"/>
                  </a:lnTo>
                  <a:lnTo>
                    <a:pt x="518527" y="28230"/>
                  </a:lnTo>
                  <a:lnTo>
                    <a:pt x="536675" y="3224"/>
                  </a:lnTo>
                  <a:lnTo>
                    <a:pt x="546100" y="0"/>
                  </a:lnTo>
                </a:path>
                <a:path w="655320" h="1757679">
                  <a:moveTo>
                    <a:pt x="109220" y="0"/>
                  </a:moveTo>
                  <a:lnTo>
                    <a:pt x="546100" y="0"/>
                  </a:lnTo>
                  <a:lnTo>
                    <a:pt x="555524" y="3224"/>
                  </a:lnTo>
                  <a:lnTo>
                    <a:pt x="582330" y="49485"/>
                  </a:lnTo>
                  <a:lnTo>
                    <a:pt x="598650" y="108178"/>
                  </a:lnTo>
                  <a:lnTo>
                    <a:pt x="613424" y="186692"/>
                  </a:lnTo>
                  <a:lnTo>
                    <a:pt x="620149" y="232724"/>
                  </a:lnTo>
                  <a:lnTo>
                    <a:pt x="626389" y="282919"/>
                  </a:lnTo>
                  <a:lnTo>
                    <a:pt x="632111" y="337016"/>
                  </a:lnTo>
                  <a:lnTo>
                    <a:pt x="637283" y="394750"/>
                  </a:lnTo>
                  <a:lnTo>
                    <a:pt x="641871" y="455857"/>
                  </a:lnTo>
                  <a:lnTo>
                    <a:pt x="645844" y="520075"/>
                  </a:lnTo>
                  <a:lnTo>
                    <a:pt x="649168" y="587139"/>
                  </a:lnTo>
                  <a:lnTo>
                    <a:pt x="651810" y="656786"/>
                  </a:lnTo>
                  <a:lnTo>
                    <a:pt x="653738" y="728751"/>
                  </a:lnTo>
                  <a:lnTo>
                    <a:pt x="654919" y="802772"/>
                  </a:lnTo>
                  <a:lnTo>
                    <a:pt x="655320" y="878585"/>
                  </a:lnTo>
                  <a:lnTo>
                    <a:pt x="654919" y="954399"/>
                  </a:lnTo>
                  <a:lnTo>
                    <a:pt x="653738" y="1028420"/>
                  </a:lnTo>
                  <a:lnTo>
                    <a:pt x="651810" y="1100385"/>
                  </a:lnTo>
                  <a:lnTo>
                    <a:pt x="649168" y="1170032"/>
                  </a:lnTo>
                  <a:lnTo>
                    <a:pt x="645844" y="1237096"/>
                  </a:lnTo>
                  <a:lnTo>
                    <a:pt x="641871" y="1301314"/>
                  </a:lnTo>
                  <a:lnTo>
                    <a:pt x="637283" y="1362421"/>
                  </a:lnTo>
                  <a:lnTo>
                    <a:pt x="632111" y="1420155"/>
                  </a:lnTo>
                  <a:lnTo>
                    <a:pt x="626389" y="1474252"/>
                  </a:lnTo>
                  <a:lnTo>
                    <a:pt x="620149" y="1524447"/>
                  </a:lnTo>
                  <a:lnTo>
                    <a:pt x="613424" y="1570479"/>
                  </a:lnTo>
                  <a:lnTo>
                    <a:pt x="606247" y="1612082"/>
                  </a:lnTo>
                  <a:lnTo>
                    <a:pt x="590667" y="1680949"/>
                  </a:lnTo>
                  <a:lnTo>
                    <a:pt x="573672" y="1728941"/>
                  </a:lnTo>
                  <a:lnTo>
                    <a:pt x="546100" y="1757171"/>
                  </a:lnTo>
                  <a:lnTo>
                    <a:pt x="109220" y="1757171"/>
                  </a:lnTo>
                  <a:lnTo>
                    <a:pt x="81647" y="1728941"/>
                  </a:lnTo>
                  <a:lnTo>
                    <a:pt x="64652" y="1680949"/>
                  </a:lnTo>
                  <a:lnTo>
                    <a:pt x="49072" y="1612082"/>
                  </a:lnTo>
                  <a:lnTo>
                    <a:pt x="41895" y="1570479"/>
                  </a:lnTo>
                  <a:lnTo>
                    <a:pt x="35170" y="1524447"/>
                  </a:lnTo>
                  <a:lnTo>
                    <a:pt x="28930" y="1474252"/>
                  </a:lnTo>
                  <a:lnTo>
                    <a:pt x="23208" y="1420155"/>
                  </a:lnTo>
                  <a:lnTo>
                    <a:pt x="18036" y="1362421"/>
                  </a:lnTo>
                  <a:lnTo>
                    <a:pt x="13448" y="1301314"/>
                  </a:lnTo>
                  <a:lnTo>
                    <a:pt x="9475" y="1237096"/>
                  </a:lnTo>
                  <a:lnTo>
                    <a:pt x="6151" y="1170032"/>
                  </a:lnTo>
                  <a:lnTo>
                    <a:pt x="3509" y="1100385"/>
                  </a:lnTo>
                  <a:lnTo>
                    <a:pt x="1581" y="1028420"/>
                  </a:lnTo>
                  <a:lnTo>
                    <a:pt x="400" y="954399"/>
                  </a:lnTo>
                  <a:lnTo>
                    <a:pt x="0" y="878585"/>
                  </a:lnTo>
                  <a:lnTo>
                    <a:pt x="400" y="802772"/>
                  </a:lnTo>
                  <a:lnTo>
                    <a:pt x="1581" y="728751"/>
                  </a:lnTo>
                  <a:lnTo>
                    <a:pt x="3509" y="656786"/>
                  </a:lnTo>
                  <a:lnTo>
                    <a:pt x="6151" y="587139"/>
                  </a:lnTo>
                  <a:lnTo>
                    <a:pt x="9475" y="520075"/>
                  </a:lnTo>
                  <a:lnTo>
                    <a:pt x="13448" y="455857"/>
                  </a:lnTo>
                  <a:lnTo>
                    <a:pt x="18036" y="394750"/>
                  </a:lnTo>
                  <a:lnTo>
                    <a:pt x="23208" y="337016"/>
                  </a:lnTo>
                  <a:lnTo>
                    <a:pt x="28930" y="282919"/>
                  </a:lnTo>
                  <a:lnTo>
                    <a:pt x="35170" y="232724"/>
                  </a:lnTo>
                  <a:lnTo>
                    <a:pt x="41895" y="186692"/>
                  </a:lnTo>
                  <a:lnTo>
                    <a:pt x="49072" y="145089"/>
                  </a:lnTo>
                  <a:lnTo>
                    <a:pt x="64652" y="76222"/>
                  </a:lnTo>
                  <a:lnTo>
                    <a:pt x="81647" y="28230"/>
                  </a:lnTo>
                  <a:lnTo>
                    <a:pt x="109220" y="0"/>
                  </a:lnTo>
                  <a:close/>
                </a:path>
              </a:pathLst>
            </a:custGeom>
            <a:ln w="25908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5021706" y="3637152"/>
                <a:ext cx="2336927" cy="1019190"/>
              </a:xfrm>
              <a:prstGeom prst="rect">
                <a:avLst/>
              </a:prstGeom>
            </p:spPr>
            <p:txBody>
              <a:bodyPr vert="horz" wrap="square" lIns="0" tIns="133350" rIns="0" bIns="0" rtlCol="0">
                <a:spAutoFit/>
              </a:bodyPr>
              <a:lstStyle/>
              <a:p>
                <a:pPr marL="8794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am-ET" sz="2400" b="0" i="1" u="none" strike="noStrike" kern="1200" cap="none" spc="3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𝜃</m:t>
                      </m:r>
                      <m:r>
                        <a:rPr kumimoji="1" lang="am-ET" sz="2400" b="0" i="1" u="none" strike="noStrike" kern="1200" cap="none" spc="3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kumimoji="1" lang="am-ET" sz="2400" b="0" i="1" u="none" strike="noStrike" kern="1200" cap="none" spc="-7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am-ET" sz="2400" b="0" i="1" u="none" strike="noStrike" kern="1200" cap="none" spc="-75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𝜃</m:t>
                          </m:r>
                        </m:e>
                      </m:acc>
                      <m:r>
                        <a:rPr kumimoji="1" lang="am-ET" sz="3600" b="0" i="1" u="none" strike="noStrike" kern="1200" cap="none" spc="-509" normalizeH="0" baseline="11574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400" b="0" i="1" u="none" strike="noStrike" kern="1200" cap="none" spc="-40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, </m:t>
                      </m:r>
                      <m:acc>
                        <m:accPr>
                          <m:chr m:val="̈"/>
                          <m:ctrlPr>
                            <a:rPr kumimoji="1" lang="en-US" sz="2400" b="0" i="1" u="none" strike="noStrike" kern="1200" cap="none" spc="-15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am-ET" sz="2400" b="0" i="1" u="none" strike="noStrike" kern="1200" cap="none" spc="-150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kumimoji="1" lang="am-ET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508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am-ET" sz="3600" b="0" i="0" u="none" strike="noStrike" kern="1200" cap="none" spc="67" normalizeH="0" baseline="11574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𝜏</a:t>
                </a:r>
                <a:r>
                  <a:rPr kumimoji="1" lang="am-ET" sz="1750" b="0" i="0" u="none" strike="noStrike" kern="1200" cap="none" spc="4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𝐷𝑟𝑖𝑣𝑒</a:t>
                </a:r>
                <a:endParaRPr kumimoji="1" sz="1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706" y="3637152"/>
                <a:ext cx="2336927" cy="1019190"/>
              </a:xfrm>
              <a:prstGeom prst="rect">
                <a:avLst/>
              </a:prstGeom>
              <a:blipFill>
                <a:blip r:embed="rId3"/>
                <a:stretch>
                  <a:fillRect l="-6005" b="-11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object 9"/>
          <p:cNvGrpSpPr/>
          <p:nvPr/>
        </p:nvGrpSpPr>
        <p:grpSpPr>
          <a:xfrm>
            <a:off x="6602094" y="4535423"/>
            <a:ext cx="247015" cy="1050290"/>
            <a:chOff x="6602094" y="4535423"/>
            <a:chExt cx="247015" cy="1050290"/>
          </a:xfrm>
        </p:grpSpPr>
        <p:sp>
          <p:nvSpPr>
            <p:cNvPr id="10" name="object 10"/>
            <p:cNvSpPr/>
            <p:nvPr/>
          </p:nvSpPr>
          <p:spPr>
            <a:xfrm>
              <a:off x="6602094" y="4535423"/>
              <a:ext cx="169545" cy="1050290"/>
            </a:xfrm>
            <a:custGeom>
              <a:avLst/>
              <a:gdLst/>
              <a:ahLst/>
              <a:cxnLst/>
              <a:rect l="l" t="t" r="r" b="b"/>
              <a:pathLst>
                <a:path w="169545" h="1050289">
                  <a:moveTo>
                    <a:pt x="169545" y="0"/>
                  </a:moveTo>
                  <a:lnTo>
                    <a:pt x="107823" y="0"/>
                  </a:lnTo>
                  <a:lnTo>
                    <a:pt x="101763" y="3210"/>
                  </a:lnTo>
                  <a:lnTo>
                    <a:pt x="84396" y="49505"/>
                  </a:lnTo>
                  <a:lnTo>
                    <a:pt x="73677" y="108582"/>
                  </a:lnTo>
                  <a:lnTo>
                    <a:pt x="63815" y="188049"/>
                  </a:lnTo>
                  <a:lnTo>
                    <a:pt x="59252" y="234844"/>
                  </a:lnTo>
                  <a:lnTo>
                    <a:pt x="54959" y="286035"/>
                  </a:lnTo>
                  <a:lnTo>
                    <a:pt x="50953" y="341389"/>
                  </a:lnTo>
                  <a:lnTo>
                    <a:pt x="47253" y="400671"/>
                  </a:lnTo>
                  <a:lnTo>
                    <a:pt x="43877" y="463649"/>
                  </a:lnTo>
                  <a:lnTo>
                    <a:pt x="40843" y="530087"/>
                  </a:lnTo>
                  <a:lnTo>
                    <a:pt x="38171" y="599753"/>
                  </a:lnTo>
                  <a:lnTo>
                    <a:pt x="35878" y="672413"/>
                  </a:lnTo>
                  <a:lnTo>
                    <a:pt x="33981" y="747832"/>
                  </a:lnTo>
                  <a:lnTo>
                    <a:pt x="32501" y="825778"/>
                  </a:lnTo>
                  <a:lnTo>
                    <a:pt x="31455" y="906016"/>
                  </a:lnTo>
                  <a:lnTo>
                    <a:pt x="30860" y="988313"/>
                  </a:lnTo>
                  <a:lnTo>
                    <a:pt x="0" y="988313"/>
                  </a:lnTo>
                  <a:lnTo>
                    <a:pt x="61595" y="1050036"/>
                  </a:lnTo>
                  <a:lnTo>
                    <a:pt x="123444" y="988313"/>
                  </a:lnTo>
                  <a:lnTo>
                    <a:pt x="92582" y="988313"/>
                  </a:lnTo>
                  <a:lnTo>
                    <a:pt x="93177" y="906016"/>
                  </a:lnTo>
                  <a:lnTo>
                    <a:pt x="94223" y="825778"/>
                  </a:lnTo>
                  <a:lnTo>
                    <a:pt x="95703" y="747832"/>
                  </a:lnTo>
                  <a:lnTo>
                    <a:pt x="97600" y="672413"/>
                  </a:lnTo>
                  <a:lnTo>
                    <a:pt x="99893" y="599753"/>
                  </a:lnTo>
                  <a:lnTo>
                    <a:pt x="102565" y="530087"/>
                  </a:lnTo>
                  <a:lnTo>
                    <a:pt x="105599" y="463649"/>
                  </a:lnTo>
                  <a:lnTo>
                    <a:pt x="108975" y="400671"/>
                  </a:lnTo>
                  <a:lnTo>
                    <a:pt x="112675" y="341389"/>
                  </a:lnTo>
                  <a:lnTo>
                    <a:pt x="116681" y="286035"/>
                  </a:lnTo>
                  <a:lnTo>
                    <a:pt x="120974" y="234844"/>
                  </a:lnTo>
                  <a:lnTo>
                    <a:pt x="125537" y="188049"/>
                  </a:lnTo>
                  <a:lnTo>
                    <a:pt x="130352" y="145884"/>
                  </a:lnTo>
                  <a:lnTo>
                    <a:pt x="140660" y="76378"/>
                  </a:lnTo>
                  <a:lnTo>
                    <a:pt x="151753" y="28197"/>
                  </a:lnTo>
                  <a:lnTo>
                    <a:pt x="163485" y="3210"/>
                  </a:lnTo>
                  <a:lnTo>
                    <a:pt x="16954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740778" y="4535423"/>
              <a:ext cx="108585" cy="1050290"/>
            </a:xfrm>
            <a:custGeom>
              <a:avLst/>
              <a:gdLst/>
              <a:ahLst/>
              <a:cxnLst/>
              <a:rect l="l" t="t" r="r" b="b"/>
              <a:pathLst>
                <a:path w="108584" h="1050289">
                  <a:moveTo>
                    <a:pt x="30988" y="0"/>
                  </a:moveTo>
                  <a:lnTo>
                    <a:pt x="23020" y="5566"/>
                  </a:lnTo>
                  <a:lnTo>
                    <a:pt x="15160" y="22145"/>
                  </a:lnTo>
                  <a:lnTo>
                    <a:pt x="7467" y="49559"/>
                  </a:lnTo>
                  <a:lnTo>
                    <a:pt x="0" y="87630"/>
                  </a:lnTo>
                  <a:lnTo>
                    <a:pt x="4367" y="115726"/>
                  </a:lnTo>
                  <a:lnTo>
                    <a:pt x="8560" y="147176"/>
                  </a:lnTo>
                  <a:lnTo>
                    <a:pt x="16396" y="219542"/>
                  </a:lnTo>
                  <a:lnTo>
                    <a:pt x="20025" y="260157"/>
                  </a:lnTo>
                  <a:lnTo>
                    <a:pt x="23452" y="303528"/>
                  </a:lnTo>
                  <a:lnTo>
                    <a:pt x="26669" y="349506"/>
                  </a:lnTo>
                  <a:lnTo>
                    <a:pt x="29670" y="397939"/>
                  </a:lnTo>
                  <a:lnTo>
                    <a:pt x="32447" y="448680"/>
                  </a:lnTo>
                  <a:lnTo>
                    <a:pt x="34994" y="501577"/>
                  </a:lnTo>
                  <a:lnTo>
                    <a:pt x="37302" y="556483"/>
                  </a:lnTo>
                  <a:lnTo>
                    <a:pt x="39366" y="613246"/>
                  </a:lnTo>
                  <a:lnTo>
                    <a:pt x="41177" y="671717"/>
                  </a:lnTo>
                  <a:lnTo>
                    <a:pt x="42730" y="731746"/>
                  </a:lnTo>
                  <a:lnTo>
                    <a:pt x="44016" y="793185"/>
                  </a:lnTo>
                  <a:lnTo>
                    <a:pt x="45028" y="855883"/>
                  </a:lnTo>
                  <a:lnTo>
                    <a:pt x="45760" y="919690"/>
                  </a:lnTo>
                  <a:lnTo>
                    <a:pt x="46205" y="984458"/>
                  </a:lnTo>
                  <a:lnTo>
                    <a:pt x="46354" y="1050036"/>
                  </a:lnTo>
                  <a:lnTo>
                    <a:pt x="108076" y="1050036"/>
                  </a:lnTo>
                  <a:lnTo>
                    <a:pt x="107865" y="971675"/>
                  </a:lnTo>
                  <a:lnTo>
                    <a:pt x="107240" y="894877"/>
                  </a:lnTo>
                  <a:lnTo>
                    <a:pt x="106217" y="819846"/>
                  </a:lnTo>
                  <a:lnTo>
                    <a:pt x="104810" y="746785"/>
                  </a:lnTo>
                  <a:lnTo>
                    <a:pt x="103035" y="675896"/>
                  </a:lnTo>
                  <a:lnTo>
                    <a:pt x="100907" y="607383"/>
                  </a:lnTo>
                  <a:lnTo>
                    <a:pt x="98440" y="541449"/>
                  </a:lnTo>
                  <a:lnTo>
                    <a:pt x="95649" y="478296"/>
                  </a:lnTo>
                  <a:lnTo>
                    <a:pt x="92550" y="418129"/>
                  </a:lnTo>
                  <a:lnTo>
                    <a:pt x="89158" y="361150"/>
                  </a:lnTo>
                  <a:lnTo>
                    <a:pt x="85486" y="307562"/>
                  </a:lnTo>
                  <a:lnTo>
                    <a:pt x="81551" y="257568"/>
                  </a:lnTo>
                  <a:lnTo>
                    <a:pt x="77368" y="211372"/>
                  </a:lnTo>
                  <a:lnTo>
                    <a:pt x="72950" y="169176"/>
                  </a:lnTo>
                  <a:lnTo>
                    <a:pt x="68314" y="131184"/>
                  </a:lnTo>
                  <a:lnTo>
                    <a:pt x="58444" y="68623"/>
                  </a:lnTo>
                  <a:lnTo>
                    <a:pt x="47879" y="25313"/>
                  </a:lnTo>
                  <a:lnTo>
                    <a:pt x="36737" y="2880"/>
                  </a:lnTo>
                  <a:lnTo>
                    <a:pt x="30988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08064" y="5613603"/>
            <a:ext cx="7505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600" b="0" i="0" u="none" strike="noStrike" kern="1200" cap="none" spc="104" normalizeH="0" baseline="11574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𝜏</a:t>
            </a:r>
            <a:r>
              <a:rPr kumimoji="1" sz="1750" b="0" i="0" u="none" strike="noStrike" kern="1200" cap="none" spc="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𝐿𝑜𝑎𝑑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76984" y="5071871"/>
            <a:ext cx="261620" cy="1050290"/>
          </a:xfrm>
          <a:custGeom>
            <a:avLst/>
            <a:gdLst/>
            <a:ahLst/>
            <a:cxnLst/>
            <a:rect l="l" t="t" r="r" b="b"/>
            <a:pathLst>
              <a:path w="261619" h="1050289">
                <a:moveTo>
                  <a:pt x="261112" y="161925"/>
                </a:moveTo>
                <a:lnTo>
                  <a:pt x="196596" y="0"/>
                </a:lnTo>
                <a:lnTo>
                  <a:pt x="130048" y="161925"/>
                </a:lnTo>
                <a:lnTo>
                  <a:pt x="162814" y="161925"/>
                </a:lnTo>
                <a:lnTo>
                  <a:pt x="161518" y="245846"/>
                </a:lnTo>
                <a:lnTo>
                  <a:pt x="159727" y="327025"/>
                </a:lnTo>
                <a:lnTo>
                  <a:pt x="157454" y="405218"/>
                </a:lnTo>
                <a:lnTo>
                  <a:pt x="154736" y="480174"/>
                </a:lnTo>
                <a:lnTo>
                  <a:pt x="151599" y="551649"/>
                </a:lnTo>
                <a:lnTo>
                  <a:pt x="148043" y="619391"/>
                </a:lnTo>
                <a:lnTo>
                  <a:pt x="144106" y="683145"/>
                </a:lnTo>
                <a:lnTo>
                  <a:pt x="139801" y="742657"/>
                </a:lnTo>
                <a:lnTo>
                  <a:pt x="135166" y="797687"/>
                </a:lnTo>
                <a:lnTo>
                  <a:pt x="130213" y="847991"/>
                </a:lnTo>
                <a:lnTo>
                  <a:pt x="124968" y="893305"/>
                </a:lnTo>
                <a:lnTo>
                  <a:pt x="119443" y="933399"/>
                </a:lnTo>
                <a:lnTo>
                  <a:pt x="114642" y="962177"/>
                </a:lnTo>
                <a:lnTo>
                  <a:pt x="114338" y="960335"/>
                </a:lnTo>
                <a:lnTo>
                  <a:pt x="114338" y="964018"/>
                </a:lnTo>
                <a:lnTo>
                  <a:pt x="113677" y="967994"/>
                </a:lnTo>
                <a:lnTo>
                  <a:pt x="107683" y="996873"/>
                </a:lnTo>
                <a:lnTo>
                  <a:pt x="107111" y="998956"/>
                </a:lnTo>
                <a:lnTo>
                  <a:pt x="114338" y="964018"/>
                </a:lnTo>
                <a:lnTo>
                  <a:pt x="114338" y="960335"/>
                </a:lnTo>
                <a:lnTo>
                  <a:pt x="110045" y="934275"/>
                </a:lnTo>
                <a:lnTo>
                  <a:pt x="105676" y="903287"/>
                </a:lnTo>
                <a:lnTo>
                  <a:pt x="105676" y="1004265"/>
                </a:lnTo>
                <a:lnTo>
                  <a:pt x="101485" y="1019759"/>
                </a:lnTo>
                <a:lnTo>
                  <a:pt x="99720" y="1024369"/>
                </a:lnTo>
                <a:lnTo>
                  <a:pt x="105676" y="1004265"/>
                </a:lnTo>
                <a:lnTo>
                  <a:pt x="105676" y="903287"/>
                </a:lnTo>
                <a:lnTo>
                  <a:pt x="105613" y="902830"/>
                </a:lnTo>
                <a:lnTo>
                  <a:pt x="101358" y="868172"/>
                </a:lnTo>
                <a:lnTo>
                  <a:pt x="97396" y="831303"/>
                </a:lnTo>
                <a:lnTo>
                  <a:pt x="97396" y="1030427"/>
                </a:lnTo>
                <a:lnTo>
                  <a:pt x="95110" y="1036421"/>
                </a:lnTo>
                <a:lnTo>
                  <a:pt x="91795" y="1041577"/>
                </a:lnTo>
                <a:lnTo>
                  <a:pt x="97396" y="1030427"/>
                </a:lnTo>
                <a:lnTo>
                  <a:pt x="97396" y="831303"/>
                </a:lnTo>
                <a:lnTo>
                  <a:pt x="93459" y="789851"/>
                </a:lnTo>
                <a:lnTo>
                  <a:pt x="89827" y="746480"/>
                </a:lnTo>
                <a:lnTo>
                  <a:pt x="86423" y="700506"/>
                </a:lnTo>
                <a:lnTo>
                  <a:pt x="83235" y="652081"/>
                </a:lnTo>
                <a:lnTo>
                  <a:pt x="80289" y="601345"/>
                </a:lnTo>
                <a:lnTo>
                  <a:pt x="77584" y="548449"/>
                </a:lnTo>
                <a:lnTo>
                  <a:pt x="75133" y="493547"/>
                </a:lnTo>
                <a:lnTo>
                  <a:pt x="72948" y="436778"/>
                </a:lnTo>
                <a:lnTo>
                  <a:pt x="71031" y="378320"/>
                </a:lnTo>
                <a:lnTo>
                  <a:pt x="69380" y="318287"/>
                </a:lnTo>
                <a:lnTo>
                  <a:pt x="68008" y="256857"/>
                </a:lnTo>
                <a:lnTo>
                  <a:pt x="66929" y="194157"/>
                </a:lnTo>
                <a:lnTo>
                  <a:pt x="66154" y="130352"/>
                </a:lnTo>
                <a:lnTo>
                  <a:pt x="65684" y="65582"/>
                </a:lnTo>
                <a:lnTo>
                  <a:pt x="65532" y="0"/>
                </a:lnTo>
                <a:lnTo>
                  <a:pt x="0" y="0"/>
                </a:lnTo>
                <a:lnTo>
                  <a:pt x="215" y="78371"/>
                </a:lnTo>
                <a:lnTo>
                  <a:pt x="876" y="155168"/>
                </a:lnTo>
                <a:lnTo>
                  <a:pt x="1968" y="230212"/>
                </a:lnTo>
                <a:lnTo>
                  <a:pt x="3467" y="303276"/>
                </a:lnTo>
                <a:lnTo>
                  <a:pt x="5346" y="374167"/>
                </a:lnTo>
                <a:lnTo>
                  <a:pt x="7607" y="442671"/>
                </a:lnTo>
                <a:lnTo>
                  <a:pt x="10236" y="508609"/>
                </a:lnTo>
                <a:lnTo>
                  <a:pt x="13195" y="571766"/>
                </a:lnTo>
                <a:lnTo>
                  <a:pt x="16484" y="631926"/>
                </a:lnTo>
                <a:lnTo>
                  <a:pt x="20091" y="688911"/>
                </a:lnTo>
                <a:lnTo>
                  <a:pt x="24003" y="742492"/>
                </a:lnTo>
                <a:lnTo>
                  <a:pt x="28181" y="792492"/>
                </a:lnTo>
                <a:lnTo>
                  <a:pt x="32626" y="838682"/>
                </a:lnTo>
                <a:lnTo>
                  <a:pt x="37312" y="880872"/>
                </a:lnTo>
                <a:lnTo>
                  <a:pt x="42240" y="918870"/>
                </a:lnTo>
                <a:lnTo>
                  <a:pt x="52730" y="981417"/>
                </a:lnTo>
                <a:lnTo>
                  <a:pt x="63957" y="1024724"/>
                </a:lnTo>
                <a:lnTo>
                  <a:pt x="81915" y="1050036"/>
                </a:lnTo>
                <a:lnTo>
                  <a:pt x="89636" y="1044943"/>
                </a:lnTo>
                <a:lnTo>
                  <a:pt x="88582" y="1046594"/>
                </a:lnTo>
                <a:lnTo>
                  <a:pt x="81915" y="1050036"/>
                </a:lnTo>
                <a:lnTo>
                  <a:pt x="147447" y="1050036"/>
                </a:lnTo>
                <a:lnTo>
                  <a:pt x="173215" y="996873"/>
                </a:lnTo>
                <a:lnTo>
                  <a:pt x="184975" y="933399"/>
                </a:lnTo>
                <a:lnTo>
                  <a:pt x="190500" y="893305"/>
                </a:lnTo>
                <a:lnTo>
                  <a:pt x="195745" y="847991"/>
                </a:lnTo>
                <a:lnTo>
                  <a:pt x="200698" y="797687"/>
                </a:lnTo>
                <a:lnTo>
                  <a:pt x="205333" y="742657"/>
                </a:lnTo>
                <a:lnTo>
                  <a:pt x="209638" y="683145"/>
                </a:lnTo>
                <a:lnTo>
                  <a:pt x="213575" y="619391"/>
                </a:lnTo>
                <a:lnTo>
                  <a:pt x="217131" y="551649"/>
                </a:lnTo>
                <a:lnTo>
                  <a:pt x="220268" y="480174"/>
                </a:lnTo>
                <a:lnTo>
                  <a:pt x="222986" y="405218"/>
                </a:lnTo>
                <a:lnTo>
                  <a:pt x="225259" y="327025"/>
                </a:lnTo>
                <a:lnTo>
                  <a:pt x="227050" y="245846"/>
                </a:lnTo>
                <a:lnTo>
                  <a:pt x="228346" y="161925"/>
                </a:lnTo>
                <a:lnTo>
                  <a:pt x="261112" y="161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1497" y="5174741"/>
            <a:ext cx="196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71722" y="4335716"/>
            <a:ext cx="1017269" cy="1564640"/>
            <a:chOff x="3371722" y="4335716"/>
            <a:chExt cx="1017269" cy="1564640"/>
          </a:xfrm>
        </p:grpSpPr>
        <p:sp>
          <p:nvSpPr>
            <p:cNvPr id="16" name="object 16"/>
            <p:cNvSpPr/>
            <p:nvPr/>
          </p:nvSpPr>
          <p:spPr>
            <a:xfrm>
              <a:off x="3443477" y="4348733"/>
              <a:ext cx="379730" cy="1115695"/>
            </a:xfrm>
            <a:custGeom>
              <a:avLst/>
              <a:gdLst/>
              <a:ahLst/>
              <a:cxnLst/>
              <a:rect l="l" t="t" r="r" b="b"/>
              <a:pathLst>
                <a:path w="379729" h="1115695">
                  <a:moveTo>
                    <a:pt x="316230" y="0"/>
                  </a:moveTo>
                  <a:lnTo>
                    <a:pt x="63246" y="0"/>
                  </a:lnTo>
                  <a:lnTo>
                    <a:pt x="54664" y="5091"/>
                  </a:lnTo>
                  <a:lnTo>
                    <a:pt x="38629" y="43826"/>
                  </a:lnTo>
                  <a:lnTo>
                    <a:pt x="24600" y="116207"/>
                  </a:lnTo>
                  <a:lnTo>
                    <a:pt x="18526" y="163353"/>
                  </a:lnTo>
                  <a:lnTo>
                    <a:pt x="13179" y="216919"/>
                  </a:lnTo>
                  <a:lnTo>
                    <a:pt x="8636" y="276239"/>
                  </a:lnTo>
                  <a:lnTo>
                    <a:pt x="4970" y="340649"/>
                  </a:lnTo>
                  <a:lnTo>
                    <a:pt x="2259" y="409486"/>
                  </a:lnTo>
                  <a:lnTo>
                    <a:pt x="577" y="482086"/>
                  </a:lnTo>
                  <a:lnTo>
                    <a:pt x="0" y="557784"/>
                  </a:lnTo>
                  <a:lnTo>
                    <a:pt x="577" y="633481"/>
                  </a:lnTo>
                  <a:lnTo>
                    <a:pt x="2259" y="706081"/>
                  </a:lnTo>
                  <a:lnTo>
                    <a:pt x="4970" y="774918"/>
                  </a:lnTo>
                  <a:lnTo>
                    <a:pt x="8636" y="839328"/>
                  </a:lnTo>
                  <a:lnTo>
                    <a:pt x="13179" y="898648"/>
                  </a:lnTo>
                  <a:lnTo>
                    <a:pt x="18526" y="952214"/>
                  </a:lnTo>
                  <a:lnTo>
                    <a:pt x="24600" y="999360"/>
                  </a:lnTo>
                  <a:lnTo>
                    <a:pt x="31326" y="1039424"/>
                  </a:lnTo>
                  <a:lnTo>
                    <a:pt x="46434" y="1095646"/>
                  </a:lnTo>
                  <a:lnTo>
                    <a:pt x="63246" y="1115568"/>
                  </a:lnTo>
                  <a:lnTo>
                    <a:pt x="316230" y="1115568"/>
                  </a:lnTo>
                  <a:lnTo>
                    <a:pt x="340846" y="1071741"/>
                  </a:lnTo>
                  <a:lnTo>
                    <a:pt x="354875" y="999360"/>
                  </a:lnTo>
                  <a:lnTo>
                    <a:pt x="360949" y="952214"/>
                  </a:lnTo>
                  <a:lnTo>
                    <a:pt x="366296" y="898648"/>
                  </a:lnTo>
                  <a:lnTo>
                    <a:pt x="370839" y="839328"/>
                  </a:lnTo>
                  <a:lnTo>
                    <a:pt x="374505" y="774918"/>
                  </a:lnTo>
                  <a:lnTo>
                    <a:pt x="377216" y="706081"/>
                  </a:lnTo>
                  <a:lnTo>
                    <a:pt x="378898" y="633481"/>
                  </a:lnTo>
                  <a:lnTo>
                    <a:pt x="379475" y="557784"/>
                  </a:lnTo>
                  <a:lnTo>
                    <a:pt x="378898" y="482086"/>
                  </a:lnTo>
                  <a:lnTo>
                    <a:pt x="377216" y="409486"/>
                  </a:lnTo>
                  <a:lnTo>
                    <a:pt x="374505" y="340649"/>
                  </a:lnTo>
                  <a:lnTo>
                    <a:pt x="370839" y="276239"/>
                  </a:lnTo>
                  <a:lnTo>
                    <a:pt x="366296" y="216919"/>
                  </a:lnTo>
                  <a:lnTo>
                    <a:pt x="360949" y="163353"/>
                  </a:lnTo>
                  <a:lnTo>
                    <a:pt x="354875" y="116207"/>
                  </a:lnTo>
                  <a:lnTo>
                    <a:pt x="348149" y="76143"/>
                  </a:lnTo>
                  <a:lnTo>
                    <a:pt x="333041" y="19921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443477" y="4348733"/>
              <a:ext cx="379730" cy="1115695"/>
            </a:xfrm>
            <a:custGeom>
              <a:avLst/>
              <a:gdLst/>
              <a:ahLst/>
              <a:cxnLst/>
              <a:rect l="l" t="t" r="r" b="b"/>
              <a:pathLst>
                <a:path w="379729" h="1115695">
                  <a:moveTo>
                    <a:pt x="316230" y="1115568"/>
                  </a:moveTo>
                  <a:lnTo>
                    <a:pt x="291613" y="1071741"/>
                  </a:lnTo>
                  <a:lnTo>
                    <a:pt x="277584" y="999360"/>
                  </a:lnTo>
                  <a:lnTo>
                    <a:pt x="271510" y="952214"/>
                  </a:lnTo>
                  <a:lnTo>
                    <a:pt x="266163" y="898648"/>
                  </a:lnTo>
                  <a:lnTo>
                    <a:pt x="261620" y="839328"/>
                  </a:lnTo>
                  <a:lnTo>
                    <a:pt x="257954" y="774918"/>
                  </a:lnTo>
                  <a:lnTo>
                    <a:pt x="255243" y="706081"/>
                  </a:lnTo>
                  <a:lnTo>
                    <a:pt x="253561" y="633481"/>
                  </a:lnTo>
                  <a:lnTo>
                    <a:pt x="252984" y="557784"/>
                  </a:lnTo>
                  <a:lnTo>
                    <a:pt x="253561" y="482086"/>
                  </a:lnTo>
                  <a:lnTo>
                    <a:pt x="255243" y="409486"/>
                  </a:lnTo>
                  <a:lnTo>
                    <a:pt x="257954" y="340649"/>
                  </a:lnTo>
                  <a:lnTo>
                    <a:pt x="261620" y="276239"/>
                  </a:lnTo>
                  <a:lnTo>
                    <a:pt x="266163" y="216919"/>
                  </a:lnTo>
                  <a:lnTo>
                    <a:pt x="271510" y="163353"/>
                  </a:lnTo>
                  <a:lnTo>
                    <a:pt x="277584" y="116207"/>
                  </a:lnTo>
                  <a:lnTo>
                    <a:pt x="284310" y="76143"/>
                  </a:lnTo>
                  <a:lnTo>
                    <a:pt x="299418" y="19921"/>
                  </a:lnTo>
                  <a:lnTo>
                    <a:pt x="307648" y="5091"/>
                  </a:lnTo>
                  <a:lnTo>
                    <a:pt x="316230" y="0"/>
                  </a:lnTo>
                </a:path>
                <a:path w="379729" h="1115695">
                  <a:moveTo>
                    <a:pt x="63246" y="0"/>
                  </a:moveTo>
                  <a:lnTo>
                    <a:pt x="316230" y="0"/>
                  </a:lnTo>
                  <a:lnTo>
                    <a:pt x="324811" y="5091"/>
                  </a:lnTo>
                  <a:lnTo>
                    <a:pt x="340846" y="43826"/>
                  </a:lnTo>
                  <a:lnTo>
                    <a:pt x="354875" y="116207"/>
                  </a:lnTo>
                  <a:lnTo>
                    <a:pt x="360949" y="163353"/>
                  </a:lnTo>
                  <a:lnTo>
                    <a:pt x="366296" y="216919"/>
                  </a:lnTo>
                  <a:lnTo>
                    <a:pt x="370839" y="276239"/>
                  </a:lnTo>
                  <a:lnTo>
                    <a:pt x="374505" y="340649"/>
                  </a:lnTo>
                  <a:lnTo>
                    <a:pt x="377216" y="409486"/>
                  </a:lnTo>
                  <a:lnTo>
                    <a:pt x="378898" y="482086"/>
                  </a:lnTo>
                  <a:lnTo>
                    <a:pt x="379475" y="557784"/>
                  </a:lnTo>
                  <a:lnTo>
                    <a:pt x="378898" y="633481"/>
                  </a:lnTo>
                  <a:lnTo>
                    <a:pt x="377216" y="706081"/>
                  </a:lnTo>
                  <a:lnTo>
                    <a:pt x="374505" y="774918"/>
                  </a:lnTo>
                  <a:lnTo>
                    <a:pt x="370839" y="839328"/>
                  </a:lnTo>
                  <a:lnTo>
                    <a:pt x="366296" y="898648"/>
                  </a:lnTo>
                  <a:lnTo>
                    <a:pt x="360949" y="952214"/>
                  </a:lnTo>
                  <a:lnTo>
                    <a:pt x="354875" y="999360"/>
                  </a:lnTo>
                  <a:lnTo>
                    <a:pt x="348149" y="1039424"/>
                  </a:lnTo>
                  <a:lnTo>
                    <a:pt x="333041" y="1095646"/>
                  </a:lnTo>
                  <a:lnTo>
                    <a:pt x="316230" y="1115568"/>
                  </a:lnTo>
                  <a:lnTo>
                    <a:pt x="63246" y="1115568"/>
                  </a:lnTo>
                  <a:lnTo>
                    <a:pt x="38629" y="1071741"/>
                  </a:lnTo>
                  <a:lnTo>
                    <a:pt x="24600" y="999360"/>
                  </a:lnTo>
                  <a:lnTo>
                    <a:pt x="18526" y="952214"/>
                  </a:lnTo>
                  <a:lnTo>
                    <a:pt x="13179" y="898648"/>
                  </a:lnTo>
                  <a:lnTo>
                    <a:pt x="8636" y="839328"/>
                  </a:lnTo>
                  <a:lnTo>
                    <a:pt x="4970" y="774918"/>
                  </a:lnTo>
                  <a:lnTo>
                    <a:pt x="2259" y="706081"/>
                  </a:lnTo>
                  <a:lnTo>
                    <a:pt x="577" y="633481"/>
                  </a:lnTo>
                  <a:lnTo>
                    <a:pt x="0" y="557784"/>
                  </a:lnTo>
                  <a:lnTo>
                    <a:pt x="577" y="482086"/>
                  </a:lnTo>
                  <a:lnTo>
                    <a:pt x="2259" y="409486"/>
                  </a:lnTo>
                  <a:lnTo>
                    <a:pt x="4970" y="340649"/>
                  </a:lnTo>
                  <a:lnTo>
                    <a:pt x="8636" y="276239"/>
                  </a:lnTo>
                  <a:lnTo>
                    <a:pt x="13179" y="216919"/>
                  </a:lnTo>
                  <a:lnTo>
                    <a:pt x="18526" y="163353"/>
                  </a:lnTo>
                  <a:lnTo>
                    <a:pt x="24600" y="116207"/>
                  </a:lnTo>
                  <a:lnTo>
                    <a:pt x="31326" y="76143"/>
                  </a:lnTo>
                  <a:lnTo>
                    <a:pt x="46434" y="19921"/>
                  </a:lnTo>
                  <a:lnTo>
                    <a:pt x="63246" y="0"/>
                  </a:lnTo>
                  <a:close/>
                </a:path>
              </a:pathLst>
            </a:custGeom>
            <a:ln w="25908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371722" y="5688177"/>
              <a:ext cx="1017270" cy="2118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08475" y="5669381"/>
            <a:ext cx="104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1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20238" y="5901537"/>
            <a:ext cx="1918335" cy="425450"/>
            <a:chOff x="2920238" y="5901537"/>
            <a:chExt cx="1918335" cy="425450"/>
          </a:xfrm>
        </p:grpSpPr>
        <p:sp>
          <p:nvSpPr>
            <p:cNvPr id="21" name="object 21"/>
            <p:cNvSpPr/>
            <p:nvPr/>
          </p:nvSpPr>
          <p:spPr>
            <a:xfrm>
              <a:off x="2935478" y="5901537"/>
              <a:ext cx="1893062" cy="211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920238" y="6114897"/>
              <a:ext cx="1917954" cy="2118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45863" y="5882741"/>
            <a:ext cx="1181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lvl="0" indent="-317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1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  b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314944" y="3640679"/>
            <a:ext cx="49233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tire model has rotational inertia J due to its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rotating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mass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Torsional sti</a:t>
            </a:r>
            <a:r>
              <a:rPr lang="en-US" altLang="ja-JP" dirty="0" smtClean="0">
                <a:solidFill>
                  <a:srgbClr val="000000"/>
                </a:solidFill>
                <a:latin typeface="PPXMQA+HelveticaNeue"/>
              </a:rPr>
              <a:t>ff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ness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（剛性、ごうせい）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k and damping b, defined by the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material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properties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of the tire in the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wheel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hub</a:t>
            </a:r>
            <a:r>
              <a:rPr lang="ja-JP" altLang="en-US" dirty="0" smtClean="0">
                <a:solidFill>
                  <a:srgbClr val="FF0000"/>
                </a:solidFill>
                <a:latin typeface="ZNLHWS+HelveticaNeue"/>
              </a:rPr>
              <a:t>（車輪ボス）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. </a:t>
            </a: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We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drive the wheel with a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drive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torque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（</a:t>
            </a:r>
            <a:r>
              <a:rPr lang="ja-JP" altLang="en-US" dirty="0">
                <a:solidFill>
                  <a:srgbClr val="FF0000"/>
                </a:solidFill>
                <a:latin typeface="ZNLHWS+HelveticaNeue"/>
              </a:rPr>
              <a:t>駆動トルク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）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from the vehicle’s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drive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ZNLHWS+HelveticaNeue"/>
              </a:rPr>
              <a:t>shaft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（ドライブシャフト）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and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resist this with a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load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torque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（</a:t>
            </a:r>
            <a:r>
              <a:rPr lang="ja-JP" altLang="en-US" dirty="0">
                <a:solidFill>
                  <a:srgbClr val="FF0000"/>
                </a:solidFill>
                <a:latin typeface="ZNLHWS+HelveticaNeue"/>
              </a:rPr>
              <a:t>負荷トルク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）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coming from the tires interaction with the road’s 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surface. Drive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トルクはシャフトを駆動する、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Load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トルク（路面）は抵抗する。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32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309491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0404" y="1536827"/>
            <a:ext cx="6576059" cy="751840"/>
            <a:chOff x="800404" y="1536827"/>
            <a:chExt cx="6576059" cy="751840"/>
          </a:xfrm>
        </p:grpSpPr>
        <p:sp>
          <p:nvSpPr>
            <p:cNvPr id="4" name="object 4"/>
            <p:cNvSpPr/>
            <p:nvPr/>
          </p:nvSpPr>
          <p:spPr>
            <a:xfrm>
              <a:off x="800404" y="1536827"/>
              <a:ext cx="6575552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72793" y="1966595"/>
              <a:ext cx="3034157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1192" y="1476958"/>
            <a:ext cx="661035" cy="11677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r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2317114"/>
            <a:ext cx="5157088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01011" y="2956560"/>
            <a:ext cx="5135880" cy="3400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10758" y="6405067"/>
            <a:ext cx="1220076" cy="211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99720" y="2538765"/>
            <a:ext cx="187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ドライブトレイン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169597" y="4656582"/>
            <a:ext cx="2694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8"/>
              </a:rPr>
              <a:t>https://projectchrono.org</a:t>
            </a:r>
            <a:r>
              <a:rPr lang="ja-JP" altLang="en-US" dirty="0" smtClean="0">
                <a:hlinkClick r:id="rId8"/>
              </a:rPr>
              <a:t>/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7552592" y="475487"/>
            <a:ext cx="44523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000000"/>
                </a:solidFill>
                <a:latin typeface="VVLFGO+HelveticaNeue-Bold"/>
              </a:rPr>
              <a:t>Dynamic model</a:t>
            </a:r>
            <a:r>
              <a:rPr lang="ja-JP" altLang="en-US" sz="2800" b="1" dirty="0" err="1">
                <a:solidFill>
                  <a:srgbClr val="000000"/>
                </a:solidFill>
                <a:latin typeface="VVLFGO+HelveticaNeue-Bold"/>
              </a:rPr>
              <a:t>の応</a:t>
            </a:r>
            <a:r>
              <a:rPr lang="ja-JP" altLang="en-US" sz="2800" b="1" dirty="0">
                <a:solidFill>
                  <a:srgbClr val="000000"/>
                </a:solidFill>
                <a:latin typeface="VVLFGO+HelveticaNeue-Bold"/>
              </a:rPr>
              <a:t>⽤ </a:t>
            </a:r>
            <a:endParaRPr lang="en-US" altLang="ja-JP" sz="2800" b="1" dirty="0" smtClean="0">
              <a:solidFill>
                <a:srgbClr val="000000"/>
              </a:solidFill>
              <a:latin typeface="VVLFGO+HelveticaNeue-Bold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used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to improve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state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estimation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methods when fusing sensor data to track 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motion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used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to aid in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controller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design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to track a desired trajectory or path </a:t>
            </a:r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（縦制御、横制御に全部使っている）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help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self-driving engineers define the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limits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vehicle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performance to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avoid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from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planning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unsafe trajectories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 that a </a:t>
            </a:r>
            <a:r>
              <a:rPr lang="en-US" altLang="ja-JP" dirty="0">
                <a:solidFill>
                  <a:srgbClr val="FF0000"/>
                </a:solidFill>
                <a:latin typeface="ZNLHWS+HelveticaNeue"/>
              </a:rPr>
              <a:t>car cannot track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. </a:t>
            </a:r>
            <a:endParaRPr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124939" y="1947782"/>
            <a:ext cx="88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法線力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133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3892" y="505968"/>
            <a:ext cx="7400290" cy="487680"/>
            <a:chOff x="513892" y="505968"/>
            <a:chExt cx="7400290" cy="487680"/>
          </a:xfrm>
        </p:grpSpPr>
        <p:sp>
          <p:nvSpPr>
            <p:cNvPr id="3" name="object 3"/>
            <p:cNvSpPr/>
            <p:nvPr/>
          </p:nvSpPr>
          <p:spPr>
            <a:xfrm>
              <a:off x="513892" y="505968"/>
              <a:ext cx="2469896" cy="4876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93746" y="505968"/>
              <a:ext cx="5120385" cy="487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1551432" y="1891268"/>
            <a:ext cx="7620000" cy="3514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356" y="3492245"/>
            <a:ext cx="2120265" cy="2276475"/>
          </a:xfrm>
          <a:custGeom>
            <a:avLst/>
            <a:gdLst/>
            <a:ahLst/>
            <a:cxnLst/>
            <a:rect l="l" t="t" r="r" b="b"/>
            <a:pathLst>
              <a:path w="2120265" h="2276475">
                <a:moveTo>
                  <a:pt x="2120265" y="2218944"/>
                </a:moveTo>
                <a:lnTo>
                  <a:pt x="2082165" y="2199894"/>
                </a:lnTo>
                <a:lnTo>
                  <a:pt x="2005965" y="2161794"/>
                </a:lnTo>
                <a:lnTo>
                  <a:pt x="2005965" y="2199894"/>
                </a:lnTo>
                <a:lnTo>
                  <a:pt x="76200" y="2199894"/>
                </a:lnTo>
                <a:lnTo>
                  <a:pt x="76200" y="114312"/>
                </a:lnTo>
                <a:lnTo>
                  <a:pt x="114300" y="114312"/>
                </a:lnTo>
                <a:lnTo>
                  <a:pt x="104775" y="95262"/>
                </a:lnTo>
                <a:lnTo>
                  <a:pt x="57150" y="0"/>
                </a:lnTo>
                <a:lnTo>
                  <a:pt x="0" y="114312"/>
                </a:lnTo>
                <a:lnTo>
                  <a:pt x="38100" y="114312"/>
                </a:lnTo>
                <a:lnTo>
                  <a:pt x="38100" y="2218194"/>
                </a:lnTo>
                <a:lnTo>
                  <a:pt x="57150" y="2218207"/>
                </a:lnTo>
                <a:lnTo>
                  <a:pt x="57150" y="2237994"/>
                </a:lnTo>
                <a:lnTo>
                  <a:pt x="2005965" y="2237994"/>
                </a:lnTo>
                <a:lnTo>
                  <a:pt x="2005965" y="2276094"/>
                </a:lnTo>
                <a:lnTo>
                  <a:pt x="2082165" y="2237994"/>
                </a:lnTo>
                <a:lnTo>
                  <a:pt x="2120265" y="2218944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7113" y="5883046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933" y="3144773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53938" y="1918567"/>
            <a:ext cx="153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空気力学、りきがく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546123" y="2960107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牽引力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70176" y="5082472"/>
            <a:ext cx="136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傾いた、かたむいた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696086" y="3982945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勾配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70176" y="4193931"/>
            <a:ext cx="1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転がり抵抗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63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3892" y="475487"/>
            <a:ext cx="7305675" cy="548640"/>
            <a:chOff x="513892" y="475487"/>
            <a:chExt cx="7305675" cy="548640"/>
          </a:xfrm>
        </p:grpSpPr>
        <p:sp>
          <p:nvSpPr>
            <p:cNvPr id="3" name="object 3"/>
            <p:cNvSpPr/>
            <p:nvPr/>
          </p:nvSpPr>
          <p:spPr>
            <a:xfrm>
              <a:off x="513892" y="475487"/>
              <a:ext cx="2779014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079114" y="475487"/>
              <a:ext cx="4740275" cy="548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181356" y="3492245"/>
            <a:ext cx="2120265" cy="2276475"/>
          </a:xfrm>
          <a:custGeom>
            <a:avLst/>
            <a:gdLst/>
            <a:ahLst/>
            <a:cxnLst/>
            <a:rect l="l" t="t" r="r" b="b"/>
            <a:pathLst>
              <a:path w="2120265" h="2276475">
                <a:moveTo>
                  <a:pt x="2120265" y="2218944"/>
                </a:moveTo>
                <a:lnTo>
                  <a:pt x="2082165" y="2199894"/>
                </a:lnTo>
                <a:lnTo>
                  <a:pt x="2005965" y="2161794"/>
                </a:lnTo>
                <a:lnTo>
                  <a:pt x="2005965" y="2199894"/>
                </a:lnTo>
                <a:lnTo>
                  <a:pt x="76200" y="2199894"/>
                </a:lnTo>
                <a:lnTo>
                  <a:pt x="76200" y="114312"/>
                </a:lnTo>
                <a:lnTo>
                  <a:pt x="114300" y="114312"/>
                </a:lnTo>
                <a:lnTo>
                  <a:pt x="104775" y="95262"/>
                </a:lnTo>
                <a:lnTo>
                  <a:pt x="57150" y="0"/>
                </a:lnTo>
                <a:lnTo>
                  <a:pt x="0" y="114312"/>
                </a:lnTo>
                <a:lnTo>
                  <a:pt x="38100" y="114312"/>
                </a:lnTo>
                <a:lnTo>
                  <a:pt x="38100" y="2218194"/>
                </a:lnTo>
                <a:lnTo>
                  <a:pt x="57150" y="2218207"/>
                </a:lnTo>
                <a:lnTo>
                  <a:pt x="57150" y="2237994"/>
                </a:lnTo>
                <a:lnTo>
                  <a:pt x="2005965" y="2237994"/>
                </a:lnTo>
                <a:lnTo>
                  <a:pt x="2005965" y="2276094"/>
                </a:lnTo>
                <a:lnTo>
                  <a:pt x="2082165" y="2237994"/>
                </a:lnTo>
                <a:lnTo>
                  <a:pt x="2120265" y="2218944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53283" y="1490860"/>
            <a:ext cx="5801868" cy="453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7113" y="5883046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933" y="314477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483016" y="2382688"/>
            <a:ext cx="1619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centrifugal force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（遠⼼⼒）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81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08661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0404" y="1536827"/>
            <a:ext cx="7909559" cy="1077595"/>
            <a:chOff x="800404" y="1536827"/>
            <a:chExt cx="7909559" cy="1077595"/>
          </a:xfrm>
        </p:grpSpPr>
        <p:sp>
          <p:nvSpPr>
            <p:cNvPr id="4" name="object 4"/>
            <p:cNvSpPr/>
            <p:nvPr/>
          </p:nvSpPr>
          <p:spPr>
            <a:xfrm>
              <a:off x="800404" y="1536827"/>
              <a:ext cx="5992749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72793" y="1966595"/>
              <a:ext cx="7436993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72793" y="2292731"/>
              <a:ext cx="6162548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1192" y="1476958"/>
            <a:ext cx="661035" cy="1186863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48000" y="29673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Vehicle Modeling: Vehicle Dynamics (2016)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  <a:hlinkClick r:id="rId6"/>
              </a:rPr>
              <a:t>http://</a:t>
            </a:r>
            <a:r>
              <a:rPr lang="en-US" altLang="ja-JP" dirty="0" smtClean="0">
                <a:solidFill>
                  <a:srgbClr val="000000"/>
                </a:solidFill>
                <a:latin typeface="ZNLHWS+HelveticaNeue"/>
                <a:hlinkClick r:id="rId6"/>
              </a:rPr>
              <a:t>publications.lib.chalmers.se/records/fulltext/244369/244369.pdf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579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ln w="12192">
            <a:solidFill>
              <a:srgbClr val="00647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587" y="3192475"/>
            <a:ext cx="2764409" cy="24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3892" y="1988820"/>
            <a:ext cx="535457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9516"/>
            <a:ext cx="5354955" cy="54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66560" y="1602324"/>
            <a:ext cx="4492504" cy="3023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3650" y="2672333"/>
            <a:ext cx="5097780" cy="1889760"/>
          </a:xfrm>
          <a:custGeom>
            <a:avLst/>
            <a:gdLst/>
            <a:ahLst/>
            <a:cxnLst/>
            <a:rect l="l" t="t" r="r" b="b"/>
            <a:pathLst>
              <a:path w="5097780" h="1889760">
                <a:moveTo>
                  <a:pt x="0" y="1889759"/>
                </a:moveTo>
                <a:lnTo>
                  <a:pt x="33545" y="1878478"/>
                </a:lnTo>
                <a:lnTo>
                  <a:pt x="49196" y="1873519"/>
                </a:lnTo>
                <a:lnTo>
                  <a:pt x="66919" y="1869060"/>
                </a:lnTo>
                <a:lnTo>
                  <a:pt x="106680" y="1859279"/>
                </a:lnTo>
                <a:lnTo>
                  <a:pt x="137160" y="1851659"/>
                </a:lnTo>
                <a:lnTo>
                  <a:pt x="144887" y="1850058"/>
                </a:lnTo>
                <a:lnTo>
                  <a:pt x="152685" y="1848659"/>
                </a:lnTo>
                <a:lnTo>
                  <a:pt x="160341" y="1846855"/>
                </a:lnTo>
                <a:lnTo>
                  <a:pt x="167639" y="1844039"/>
                </a:lnTo>
                <a:lnTo>
                  <a:pt x="190511" y="1832437"/>
                </a:lnTo>
                <a:lnTo>
                  <a:pt x="201358" y="1827418"/>
                </a:lnTo>
                <a:lnTo>
                  <a:pt x="214395" y="1823090"/>
                </a:lnTo>
                <a:lnTo>
                  <a:pt x="243839" y="1813559"/>
                </a:lnTo>
                <a:lnTo>
                  <a:pt x="251460" y="1811020"/>
                </a:lnTo>
                <a:lnTo>
                  <a:pt x="258825" y="1807464"/>
                </a:lnTo>
                <a:lnTo>
                  <a:pt x="266700" y="1805939"/>
                </a:lnTo>
                <a:lnTo>
                  <a:pt x="286101" y="1802207"/>
                </a:lnTo>
                <a:lnTo>
                  <a:pt x="310086" y="1797129"/>
                </a:lnTo>
                <a:lnTo>
                  <a:pt x="333333" y="1790741"/>
                </a:lnTo>
                <a:lnTo>
                  <a:pt x="350519" y="1783079"/>
                </a:lnTo>
                <a:lnTo>
                  <a:pt x="356127" y="1779073"/>
                </a:lnTo>
                <a:lnTo>
                  <a:pt x="361664" y="1774936"/>
                </a:lnTo>
                <a:lnTo>
                  <a:pt x="367343" y="1771060"/>
                </a:lnTo>
                <a:lnTo>
                  <a:pt x="414027" y="1754070"/>
                </a:lnTo>
                <a:lnTo>
                  <a:pt x="419100" y="1752599"/>
                </a:lnTo>
                <a:lnTo>
                  <a:pt x="430476" y="1757678"/>
                </a:lnTo>
                <a:lnTo>
                  <a:pt x="441817" y="1763601"/>
                </a:lnTo>
                <a:lnTo>
                  <a:pt x="453229" y="1767834"/>
                </a:lnTo>
                <a:lnTo>
                  <a:pt x="491061" y="1761362"/>
                </a:lnTo>
                <a:lnTo>
                  <a:pt x="532358" y="1744134"/>
                </a:lnTo>
                <a:lnTo>
                  <a:pt x="540115" y="1738026"/>
                </a:lnTo>
                <a:lnTo>
                  <a:pt x="548324" y="1733490"/>
                </a:lnTo>
                <a:lnTo>
                  <a:pt x="563880" y="1729739"/>
                </a:lnTo>
                <a:lnTo>
                  <a:pt x="580971" y="1727299"/>
                </a:lnTo>
                <a:lnTo>
                  <a:pt x="598122" y="1725453"/>
                </a:lnTo>
                <a:lnTo>
                  <a:pt x="615297" y="1723846"/>
                </a:lnTo>
                <a:lnTo>
                  <a:pt x="632460" y="1722120"/>
                </a:lnTo>
                <a:lnTo>
                  <a:pt x="678180" y="1706879"/>
                </a:lnTo>
                <a:lnTo>
                  <a:pt x="685800" y="1704339"/>
                </a:lnTo>
                <a:lnTo>
                  <a:pt x="694308" y="1703704"/>
                </a:lnTo>
                <a:lnTo>
                  <a:pt x="701039" y="1699259"/>
                </a:lnTo>
                <a:lnTo>
                  <a:pt x="719381" y="1686871"/>
                </a:lnTo>
                <a:lnTo>
                  <a:pt x="728519" y="1681781"/>
                </a:lnTo>
                <a:lnTo>
                  <a:pt x="741062" y="1677810"/>
                </a:lnTo>
                <a:lnTo>
                  <a:pt x="769620" y="1668779"/>
                </a:lnTo>
                <a:lnTo>
                  <a:pt x="815339" y="1653539"/>
                </a:lnTo>
                <a:lnTo>
                  <a:pt x="838200" y="1645920"/>
                </a:lnTo>
                <a:lnTo>
                  <a:pt x="841724" y="1639937"/>
                </a:lnTo>
                <a:lnTo>
                  <a:pt x="845057" y="1633775"/>
                </a:lnTo>
                <a:lnTo>
                  <a:pt x="848772" y="1627971"/>
                </a:lnTo>
                <a:lnTo>
                  <a:pt x="853439" y="1623059"/>
                </a:lnTo>
                <a:lnTo>
                  <a:pt x="859663" y="1617979"/>
                </a:lnTo>
                <a:lnTo>
                  <a:pt x="868426" y="1616964"/>
                </a:lnTo>
                <a:lnTo>
                  <a:pt x="876300" y="1615439"/>
                </a:lnTo>
                <a:lnTo>
                  <a:pt x="889581" y="1613106"/>
                </a:lnTo>
                <a:lnTo>
                  <a:pt x="902922" y="1611248"/>
                </a:lnTo>
                <a:lnTo>
                  <a:pt x="916287" y="1609582"/>
                </a:lnTo>
                <a:lnTo>
                  <a:pt x="929639" y="1607820"/>
                </a:lnTo>
                <a:lnTo>
                  <a:pt x="967431" y="1595155"/>
                </a:lnTo>
                <a:lnTo>
                  <a:pt x="1005839" y="1584959"/>
                </a:lnTo>
                <a:lnTo>
                  <a:pt x="1020826" y="1578736"/>
                </a:lnTo>
                <a:lnTo>
                  <a:pt x="1028700" y="1577339"/>
                </a:lnTo>
                <a:lnTo>
                  <a:pt x="1054030" y="1573887"/>
                </a:lnTo>
                <a:lnTo>
                  <a:pt x="1094660" y="1569148"/>
                </a:lnTo>
                <a:lnTo>
                  <a:pt x="1134695" y="1564695"/>
                </a:lnTo>
                <a:lnTo>
                  <a:pt x="1158239" y="1562099"/>
                </a:lnTo>
                <a:lnTo>
                  <a:pt x="1178129" y="1552015"/>
                </a:lnTo>
                <a:lnTo>
                  <a:pt x="1194006" y="1544478"/>
                </a:lnTo>
                <a:lnTo>
                  <a:pt x="1211050" y="1538132"/>
                </a:lnTo>
                <a:lnTo>
                  <a:pt x="1234439" y="1531620"/>
                </a:lnTo>
                <a:lnTo>
                  <a:pt x="1244524" y="1529185"/>
                </a:lnTo>
                <a:lnTo>
                  <a:pt x="1260443" y="1525190"/>
                </a:lnTo>
                <a:lnTo>
                  <a:pt x="1276695" y="1520600"/>
                </a:lnTo>
                <a:lnTo>
                  <a:pt x="1287779" y="1516379"/>
                </a:lnTo>
                <a:lnTo>
                  <a:pt x="1299227" y="1508688"/>
                </a:lnTo>
                <a:lnTo>
                  <a:pt x="1310116" y="1499996"/>
                </a:lnTo>
                <a:lnTo>
                  <a:pt x="1321266" y="1491876"/>
                </a:lnTo>
                <a:lnTo>
                  <a:pt x="1333500" y="1485899"/>
                </a:lnTo>
                <a:lnTo>
                  <a:pt x="1344840" y="1481750"/>
                </a:lnTo>
                <a:lnTo>
                  <a:pt x="1356121" y="1477375"/>
                </a:lnTo>
                <a:lnTo>
                  <a:pt x="1367522" y="1473452"/>
                </a:lnTo>
                <a:lnTo>
                  <a:pt x="1379220" y="1470659"/>
                </a:lnTo>
                <a:lnTo>
                  <a:pt x="1390667" y="1468862"/>
                </a:lnTo>
                <a:lnTo>
                  <a:pt x="1402127" y="1467135"/>
                </a:lnTo>
                <a:lnTo>
                  <a:pt x="1413563" y="1465266"/>
                </a:lnTo>
                <a:lnTo>
                  <a:pt x="1424939" y="1463039"/>
                </a:lnTo>
                <a:lnTo>
                  <a:pt x="1432814" y="1461261"/>
                </a:lnTo>
                <a:lnTo>
                  <a:pt x="1440052" y="1457578"/>
                </a:lnTo>
                <a:lnTo>
                  <a:pt x="1447800" y="1455420"/>
                </a:lnTo>
                <a:lnTo>
                  <a:pt x="1455384" y="1453407"/>
                </a:lnTo>
                <a:lnTo>
                  <a:pt x="1463040" y="1451609"/>
                </a:lnTo>
                <a:lnTo>
                  <a:pt x="1470695" y="1449812"/>
                </a:lnTo>
                <a:lnTo>
                  <a:pt x="1478279" y="1447799"/>
                </a:lnTo>
                <a:lnTo>
                  <a:pt x="1497883" y="1441739"/>
                </a:lnTo>
                <a:lnTo>
                  <a:pt x="1501568" y="1439894"/>
                </a:lnTo>
                <a:lnTo>
                  <a:pt x="1506944" y="1438191"/>
                </a:lnTo>
                <a:lnTo>
                  <a:pt x="1531620" y="1432559"/>
                </a:lnTo>
                <a:lnTo>
                  <a:pt x="1541180" y="1430672"/>
                </a:lnTo>
                <a:lnTo>
                  <a:pt x="1550765" y="1428988"/>
                </a:lnTo>
                <a:lnTo>
                  <a:pt x="1560302" y="1427184"/>
                </a:lnTo>
                <a:lnTo>
                  <a:pt x="1569720" y="1424939"/>
                </a:lnTo>
                <a:lnTo>
                  <a:pt x="1581257" y="1421505"/>
                </a:lnTo>
                <a:lnTo>
                  <a:pt x="1592675" y="1417653"/>
                </a:lnTo>
                <a:lnTo>
                  <a:pt x="1604045" y="1413635"/>
                </a:lnTo>
                <a:lnTo>
                  <a:pt x="1615439" y="1409699"/>
                </a:lnTo>
                <a:lnTo>
                  <a:pt x="1623060" y="1407159"/>
                </a:lnTo>
                <a:lnTo>
                  <a:pt x="1630299" y="1402714"/>
                </a:lnTo>
                <a:lnTo>
                  <a:pt x="1638300" y="1402079"/>
                </a:lnTo>
                <a:lnTo>
                  <a:pt x="1729739" y="1394459"/>
                </a:lnTo>
                <a:lnTo>
                  <a:pt x="1737360" y="1391920"/>
                </a:lnTo>
                <a:lnTo>
                  <a:pt x="1745614" y="1390777"/>
                </a:lnTo>
                <a:lnTo>
                  <a:pt x="1752600" y="1386839"/>
                </a:lnTo>
                <a:lnTo>
                  <a:pt x="1781710" y="1369046"/>
                </a:lnTo>
                <a:lnTo>
                  <a:pt x="1792605" y="1360312"/>
                </a:lnTo>
                <a:lnTo>
                  <a:pt x="1800641" y="1355318"/>
                </a:lnTo>
                <a:lnTo>
                  <a:pt x="1821179" y="1348739"/>
                </a:lnTo>
                <a:lnTo>
                  <a:pt x="1828764" y="1346745"/>
                </a:lnTo>
                <a:lnTo>
                  <a:pt x="1836420" y="1344977"/>
                </a:lnTo>
                <a:lnTo>
                  <a:pt x="1844075" y="1343185"/>
                </a:lnTo>
                <a:lnTo>
                  <a:pt x="1892397" y="1327618"/>
                </a:lnTo>
                <a:lnTo>
                  <a:pt x="1904238" y="1313735"/>
                </a:lnTo>
                <a:lnTo>
                  <a:pt x="1907952" y="1307931"/>
                </a:lnTo>
                <a:lnTo>
                  <a:pt x="1956381" y="1292905"/>
                </a:lnTo>
                <a:lnTo>
                  <a:pt x="1998327" y="1289488"/>
                </a:lnTo>
                <a:lnTo>
                  <a:pt x="2019300" y="1287779"/>
                </a:lnTo>
                <a:lnTo>
                  <a:pt x="2042356" y="1280279"/>
                </a:lnTo>
                <a:lnTo>
                  <a:pt x="2041540" y="1280255"/>
                </a:lnTo>
                <a:lnTo>
                  <a:pt x="2041034" y="1278278"/>
                </a:lnTo>
                <a:lnTo>
                  <a:pt x="2065020" y="1264920"/>
                </a:lnTo>
                <a:lnTo>
                  <a:pt x="2072259" y="1261364"/>
                </a:lnTo>
                <a:lnTo>
                  <a:pt x="2080640" y="1260855"/>
                </a:lnTo>
                <a:lnTo>
                  <a:pt x="2087879" y="1257299"/>
                </a:lnTo>
                <a:lnTo>
                  <a:pt x="2093595" y="1253329"/>
                </a:lnTo>
                <a:lnTo>
                  <a:pt x="2098929" y="1248489"/>
                </a:lnTo>
                <a:lnTo>
                  <a:pt x="2104453" y="1244244"/>
                </a:lnTo>
                <a:lnTo>
                  <a:pt x="2110740" y="1242059"/>
                </a:lnTo>
                <a:lnTo>
                  <a:pt x="2163972" y="1238333"/>
                </a:lnTo>
                <a:lnTo>
                  <a:pt x="2217324" y="1236630"/>
                </a:lnTo>
                <a:lnTo>
                  <a:pt x="2270724" y="1235737"/>
                </a:lnTo>
                <a:lnTo>
                  <a:pt x="2324100" y="1234439"/>
                </a:lnTo>
                <a:lnTo>
                  <a:pt x="2332083" y="1226147"/>
                </a:lnTo>
                <a:lnTo>
                  <a:pt x="2344721" y="1213627"/>
                </a:lnTo>
                <a:lnTo>
                  <a:pt x="2358479" y="1201989"/>
                </a:lnTo>
                <a:lnTo>
                  <a:pt x="2369820" y="1196339"/>
                </a:lnTo>
                <a:lnTo>
                  <a:pt x="2389322" y="1196506"/>
                </a:lnTo>
                <a:lnTo>
                  <a:pt x="2405729" y="1200435"/>
                </a:lnTo>
                <a:lnTo>
                  <a:pt x="2421326" y="1206126"/>
                </a:lnTo>
                <a:lnTo>
                  <a:pt x="2438400" y="1211579"/>
                </a:lnTo>
                <a:lnTo>
                  <a:pt x="2447871" y="1213752"/>
                </a:lnTo>
                <a:lnTo>
                  <a:pt x="2457402" y="1215628"/>
                </a:lnTo>
                <a:lnTo>
                  <a:pt x="2466957" y="1217384"/>
                </a:lnTo>
                <a:lnTo>
                  <a:pt x="2476500" y="1219199"/>
                </a:lnTo>
                <a:lnTo>
                  <a:pt x="2482018" y="1223492"/>
                </a:lnTo>
                <a:lnTo>
                  <a:pt x="2487406" y="1228105"/>
                </a:lnTo>
                <a:lnTo>
                  <a:pt x="2493055" y="1232076"/>
                </a:lnTo>
                <a:lnTo>
                  <a:pt x="2499360" y="1234439"/>
                </a:lnTo>
                <a:lnTo>
                  <a:pt x="2556875" y="1243783"/>
                </a:lnTo>
                <a:lnTo>
                  <a:pt x="2589984" y="1247608"/>
                </a:lnTo>
                <a:lnTo>
                  <a:pt x="2604987" y="1247611"/>
                </a:lnTo>
                <a:lnTo>
                  <a:pt x="2608183" y="1245488"/>
                </a:lnTo>
                <a:lnTo>
                  <a:pt x="2605872" y="1242938"/>
                </a:lnTo>
                <a:lnTo>
                  <a:pt x="2604355" y="1241655"/>
                </a:lnTo>
                <a:lnTo>
                  <a:pt x="2609931" y="1243336"/>
                </a:lnTo>
                <a:lnTo>
                  <a:pt x="2628900" y="1249679"/>
                </a:lnTo>
                <a:lnTo>
                  <a:pt x="2638782" y="1248542"/>
                </a:lnTo>
                <a:lnTo>
                  <a:pt x="2648902" y="1247917"/>
                </a:lnTo>
                <a:lnTo>
                  <a:pt x="2687669" y="1214961"/>
                </a:lnTo>
                <a:lnTo>
                  <a:pt x="2701099" y="1181052"/>
                </a:lnTo>
                <a:lnTo>
                  <a:pt x="2702980" y="1173426"/>
                </a:lnTo>
                <a:lnTo>
                  <a:pt x="2718601" y="1125122"/>
                </a:lnTo>
                <a:lnTo>
                  <a:pt x="2720340" y="1120139"/>
                </a:lnTo>
                <a:lnTo>
                  <a:pt x="2722370" y="1106822"/>
                </a:lnTo>
                <a:lnTo>
                  <a:pt x="2727960" y="1066799"/>
                </a:lnTo>
                <a:lnTo>
                  <a:pt x="2732369" y="1011211"/>
                </a:lnTo>
                <a:lnTo>
                  <a:pt x="2733689" y="981540"/>
                </a:lnTo>
                <a:lnTo>
                  <a:pt x="2733675" y="967787"/>
                </a:lnTo>
                <a:lnTo>
                  <a:pt x="2734084" y="959950"/>
                </a:lnTo>
                <a:lnTo>
                  <a:pt x="2736673" y="948028"/>
                </a:lnTo>
                <a:lnTo>
                  <a:pt x="2743200" y="922019"/>
                </a:lnTo>
                <a:lnTo>
                  <a:pt x="2774472" y="948622"/>
                </a:lnTo>
                <a:lnTo>
                  <a:pt x="2786024" y="958455"/>
                </a:lnTo>
                <a:lnTo>
                  <a:pt x="2791846" y="961083"/>
                </a:lnTo>
                <a:lnTo>
                  <a:pt x="2805927" y="966069"/>
                </a:lnTo>
                <a:lnTo>
                  <a:pt x="2842260" y="982979"/>
                </a:lnTo>
                <a:lnTo>
                  <a:pt x="2872454" y="999690"/>
                </a:lnTo>
                <a:lnTo>
                  <a:pt x="2879883" y="1005506"/>
                </a:lnTo>
                <a:lnTo>
                  <a:pt x="2887551" y="1007679"/>
                </a:lnTo>
                <a:lnTo>
                  <a:pt x="2918460" y="1013459"/>
                </a:lnTo>
                <a:lnTo>
                  <a:pt x="2924282" y="1007834"/>
                </a:lnTo>
                <a:lnTo>
                  <a:pt x="2930175" y="1002268"/>
                </a:lnTo>
                <a:lnTo>
                  <a:pt x="2935926" y="996582"/>
                </a:lnTo>
                <a:lnTo>
                  <a:pt x="2941320" y="990599"/>
                </a:lnTo>
                <a:lnTo>
                  <a:pt x="2945165" y="984884"/>
                </a:lnTo>
                <a:lnTo>
                  <a:pt x="2948463" y="978693"/>
                </a:lnTo>
                <a:lnTo>
                  <a:pt x="2951999" y="972740"/>
                </a:lnTo>
                <a:lnTo>
                  <a:pt x="2956560" y="967739"/>
                </a:lnTo>
                <a:lnTo>
                  <a:pt x="2962783" y="962659"/>
                </a:lnTo>
                <a:lnTo>
                  <a:pt x="2971546" y="961516"/>
                </a:lnTo>
                <a:lnTo>
                  <a:pt x="2979420" y="960119"/>
                </a:lnTo>
                <a:lnTo>
                  <a:pt x="2994606" y="957732"/>
                </a:lnTo>
                <a:lnTo>
                  <a:pt x="3009852" y="955881"/>
                </a:lnTo>
                <a:lnTo>
                  <a:pt x="3025122" y="954244"/>
                </a:lnTo>
                <a:lnTo>
                  <a:pt x="3040379" y="952499"/>
                </a:lnTo>
                <a:lnTo>
                  <a:pt x="3048000" y="949959"/>
                </a:lnTo>
                <a:lnTo>
                  <a:pt x="3056001" y="948435"/>
                </a:lnTo>
                <a:lnTo>
                  <a:pt x="3063240" y="944879"/>
                </a:lnTo>
                <a:lnTo>
                  <a:pt x="3069026" y="941230"/>
                </a:lnTo>
                <a:lnTo>
                  <a:pt x="3074479" y="936926"/>
                </a:lnTo>
                <a:lnTo>
                  <a:pt x="3080027" y="932789"/>
                </a:lnTo>
                <a:lnTo>
                  <a:pt x="3086100" y="929639"/>
                </a:lnTo>
                <a:lnTo>
                  <a:pt x="3095374" y="926967"/>
                </a:lnTo>
                <a:lnTo>
                  <a:pt x="3104959" y="925306"/>
                </a:lnTo>
                <a:lnTo>
                  <a:pt x="3114639" y="923907"/>
                </a:lnTo>
                <a:lnTo>
                  <a:pt x="3124200" y="922019"/>
                </a:lnTo>
                <a:lnTo>
                  <a:pt x="3131947" y="920114"/>
                </a:lnTo>
                <a:lnTo>
                  <a:pt x="3139440" y="916939"/>
                </a:lnTo>
                <a:lnTo>
                  <a:pt x="3147060" y="914400"/>
                </a:lnTo>
                <a:lnTo>
                  <a:pt x="3152917" y="908810"/>
                </a:lnTo>
                <a:lnTo>
                  <a:pt x="3158871" y="903303"/>
                </a:lnTo>
                <a:lnTo>
                  <a:pt x="3164633" y="897630"/>
                </a:lnTo>
                <a:lnTo>
                  <a:pt x="3169920" y="891539"/>
                </a:lnTo>
                <a:lnTo>
                  <a:pt x="3190404" y="864167"/>
                </a:lnTo>
                <a:lnTo>
                  <a:pt x="3198256" y="850868"/>
                </a:lnTo>
                <a:lnTo>
                  <a:pt x="3203370" y="838854"/>
                </a:lnTo>
                <a:lnTo>
                  <a:pt x="3215640" y="815339"/>
                </a:lnTo>
                <a:lnTo>
                  <a:pt x="3219378" y="809535"/>
                </a:lnTo>
                <a:lnTo>
                  <a:pt x="3223450" y="803957"/>
                </a:lnTo>
                <a:lnTo>
                  <a:pt x="3227427" y="798355"/>
                </a:lnTo>
                <a:lnTo>
                  <a:pt x="3230879" y="792479"/>
                </a:lnTo>
                <a:lnTo>
                  <a:pt x="3234436" y="785240"/>
                </a:lnTo>
                <a:lnTo>
                  <a:pt x="3232785" y="775335"/>
                </a:lnTo>
                <a:lnTo>
                  <a:pt x="3238500" y="769619"/>
                </a:lnTo>
                <a:lnTo>
                  <a:pt x="3244215" y="763904"/>
                </a:lnTo>
                <a:lnTo>
                  <a:pt x="3253486" y="763777"/>
                </a:lnTo>
                <a:lnTo>
                  <a:pt x="3261360" y="762000"/>
                </a:lnTo>
                <a:lnTo>
                  <a:pt x="3298811" y="754475"/>
                </a:lnTo>
                <a:lnTo>
                  <a:pt x="3306556" y="754094"/>
                </a:lnTo>
                <a:lnTo>
                  <a:pt x="3308848" y="753856"/>
                </a:lnTo>
                <a:lnTo>
                  <a:pt x="3329940" y="746760"/>
                </a:lnTo>
                <a:lnTo>
                  <a:pt x="3335404" y="740705"/>
                </a:lnTo>
                <a:lnTo>
                  <a:pt x="3340703" y="734425"/>
                </a:lnTo>
                <a:lnTo>
                  <a:pt x="3346334" y="728597"/>
                </a:lnTo>
                <a:lnTo>
                  <a:pt x="3352800" y="723900"/>
                </a:lnTo>
                <a:lnTo>
                  <a:pt x="3363747" y="718964"/>
                </a:lnTo>
                <a:lnTo>
                  <a:pt x="3375231" y="715279"/>
                </a:lnTo>
                <a:lnTo>
                  <a:pt x="3386929" y="712094"/>
                </a:lnTo>
                <a:lnTo>
                  <a:pt x="3398520" y="708660"/>
                </a:lnTo>
                <a:lnTo>
                  <a:pt x="3420092" y="701419"/>
                </a:lnTo>
                <a:lnTo>
                  <a:pt x="3422678" y="700560"/>
                </a:lnTo>
                <a:lnTo>
                  <a:pt x="3417093" y="702706"/>
                </a:lnTo>
                <a:lnTo>
                  <a:pt x="3414155" y="704483"/>
                </a:lnTo>
                <a:lnTo>
                  <a:pt x="3424678" y="702512"/>
                </a:lnTo>
                <a:lnTo>
                  <a:pt x="3459479" y="693419"/>
                </a:lnTo>
                <a:lnTo>
                  <a:pt x="3471285" y="690520"/>
                </a:lnTo>
                <a:lnTo>
                  <a:pt x="3510807" y="674155"/>
                </a:lnTo>
                <a:lnTo>
                  <a:pt x="3516344" y="669988"/>
                </a:lnTo>
                <a:lnTo>
                  <a:pt x="3522023" y="666107"/>
                </a:lnTo>
                <a:lnTo>
                  <a:pt x="3528060" y="662939"/>
                </a:lnTo>
                <a:lnTo>
                  <a:pt x="3542168" y="658879"/>
                </a:lnTo>
                <a:lnTo>
                  <a:pt x="3563207" y="654367"/>
                </a:lnTo>
                <a:lnTo>
                  <a:pt x="3583816" y="650331"/>
                </a:lnTo>
                <a:lnTo>
                  <a:pt x="3596640" y="647700"/>
                </a:lnTo>
                <a:lnTo>
                  <a:pt x="3614731" y="642735"/>
                </a:lnTo>
                <a:lnTo>
                  <a:pt x="3619928" y="639699"/>
                </a:lnTo>
                <a:lnTo>
                  <a:pt x="3624911" y="634948"/>
                </a:lnTo>
                <a:lnTo>
                  <a:pt x="3642360" y="624839"/>
                </a:lnTo>
                <a:lnTo>
                  <a:pt x="3649599" y="621283"/>
                </a:lnTo>
                <a:lnTo>
                  <a:pt x="3658235" y="621156"/>
                </a:lnTo>
                <a:lnTo>
                  <a:pt x="3665220" y="617219"/>
                </a:lnTo>
                <a:lnTo>
                  <a:pt x="3706046" y="590252"/>
                </a:lnTo>
                <a:lnTo>
                  <a:pt x="3723465" y="560355"/>
                </a:lnTo>
                <a:lnTo>
                  <a:pt x="3730746" y="548485"/>
                </a:lnTo>
                <a:lnTo>
                  <a:pt x="3741420" y="541019"/>
                </a:lnTo>
                <a:lnTo>
                  <a:pt x="3749040" y="538479"/>
                </a:lnTo>
                <a:lnTo>
                  <a:pt x="3757041" y="536955"/>
                </a:lnTo>
                <a:lnTo>
                  <a:pt x="3764279" y="533400"/>
                </a:lnTo>
                <a:lnTo>
                  <a:pt x="3770012" y="529536"/>
                </a:lnTo>
                <a:lnTo>
                  <a:pt x="3775376" y="524875"/>
                </a:lnTo>
                <a:lnTo>
                  <a:pt x="3780907" y="520666"/>
                </a:lnTo>
                <a:lnTo>
                  <a:pt x="3787140" y="518160"/>
                </a:lnTo>
                <a:lnTo>
                  <a:pt x="3813595" y="514701"/>
                </a:lnTo>
                <a:lnTo>
                  <a:pt x="3840289" y="512968"/>
                </a:lnTo>
                <a:lnTo>
                  <a:pt x="3867078" y="511927"/>
                </a:lnTo>
                <a:lnTo>
                  <a:pt x="3893820" y="510539"/>
                </a:lnTo>
                <a:lnTo>
                  <a:pt x="3901440" y="508000"/>
                </a:lnTo>
                <a:lnTo>
                  <a:pt x="3910457" y="508000"/>
                </a:lnTo>
                <a:lnTo>
                  <a:pt x="3916679" y="502919"/>
                </a:lnTo>
                <a:lnTo>
                  <a:pt x="3930259" y="485334"/>
                </a:lnTo>
                <a:lnTo>
                  <a:pt x="3934539" y="470344"/>
                </a:lnTo>
                <a:lnTo>
                  <a:pt x="3945129" y="458307"/>
                </a:lnTo>
                <a:lnTo>
                  <a:pt x="3977640" y="449579"/>
                </a:lnTo>
                <a:lnTo>
                  <a:pt x="4030979" y="441960"/>
                </a:lnTo>
                <a:lnTo>
                  <a:pt x="4036992" y="424880"/>
                </a:lnTo>
                <a:lnTo>
                  <a:pt x="4061459" y="381000"/>
                </a:lnTo>
                <a:lnTo>
                  <a:pt x="4114117" y="364010"/>
                </a:lnTo>
                <a:lnTo>
                  <a:pt x="4158532" y="361334"/>
                </a:lnTo>
                <a:lnTo>
                  <a:pt x="4213859" y="358139"/>
                </a:lnTo>
                <a:lnTo>
                  <a:pt x="4225557" y="354865"/>
                </a:lnTo>
                <a:lnTo>
                  <a:pt x="4237434" y="351948"/>
                </a:lnTo>
                <a:lnTo>
                  <a:pt x="4248953" y="348317"/>
                </a:lnTo>
                <a:lnTo>
                  <a:pt x="4259580" y="342900"/>
                </a:lnTo>
                <a:lnTo>
                  <a:pt x="4265152" y="338786"/>
                </a:lnTo>
                <a:lnTo>
                  <a:pt x="4270629" y="334470"/>
                </a:lnTo>
                <a:lnTo>
                  <a:pt x="4276296" y="330559"/>
                </a:lnTo>
                <a:lnTo>
                  <a:pt x="4282440" y="327660"/>
                </a:lnTo>
                <a:lnTo>
                  <a:pt x="4293619" y="324862"/>
                </a:lnTo>
                <a:lnTo>
                  <a:pt x="4305109" y="323183"/>
                </a:lnTo>
                <a:lnTo>
                  <a:pt x="4316694" y="321837"/>
                </a:lnTo>
                <a:lnTo>
                  <a:pt x="4328159" y="320039"/>
                </a:lnTo>
                <a:lnTo>
                  <a:pt x="4335851" y="318402"/>
                </a:lnTo>
                <a:lnTo>
                  <a:pt x="4343495" y="316563"/>
                </a:lnTo>
                <a:lnTo>
                  <a:pt x="4351091" y="314557"/>
                </a:lnTo>
                <a:lnTo>
                  <a:pt x="4358640" y="312419"/>
                </a:lnTo>
                <a:lnTo>
                  <a:pt x="4366386" y="310261"/>
                </a:lnTo>
                <a:lnTo>
                  <a:pt x="4404306" y="302252"/>
                </a:lnTo>
                <a:lnTo>
                  <a:pt x="4450062" y="298870"/>
                </a:lnTo>
                <a:lnTo>
                  <a:pt x="4472940" y="297179"/>
                </a:lnTo>
                <a:lnTo>
                  <a:pt x="4480559" y="294639"/>
                </a:lnTo>
                <a:lnTo>
                  <a:pt x="4488560" y="293115"/>
                </a:lnTo>
                <a:lnTo>
                  <a:pt x="4495800" y="289560"/>
                </a:lnTo>
                <a:lnTo>
                  <a:pt x="4531697" y="262324"/>
                </a:lnTo>
                <a:lnTo>
                  <a:pt x="4548901" y="239839"/>
                </a:lnTo>
                <a:lnTo>
                  <a:pt x="4552467" y="233922"/>
                </a:lnTo>
                <a:lnTo>
                  <a:pt x="4556759" y="228600"/>
                </a:lnTo>
                <a:lnTo>
                  <a:pt x="4564058" y="222492"/>
                </a:lnTo>
                <a:lnTo>
                  <a:pt x="4572000" y="217169"/>
                </a:lnTo>
                <a:lnTo>
                  <a:pt x="4579941" y="211847"/>
                </a:lnTo>
                <a:lnTo>
                  <a:pt x="4587240" y="205739"/>
                </a:lnTo>
                <a:lnTo>
                  <a:pt x="4591353" y="200239"/>
                </a:lnTo>
                <a:lnTo>
                  <a:pt x="4594621" y="194024"/>
                </a:lnTo>
                <a:lnTo>
                  <a:pt x="4598009" y="187952"/>
                </a:lnTo>
                <a:lnTo>
                  <a:pt x="4602480" y="182879"/>
                </a:lnTo>
                <a:lnTo>
                  <a:pt x="4608703" y="177800"/>
                </a:lnTo>
                <a:lnTo>
                  <a:pt x="4617593" y="177164"/>
                </a:lnTo>
                <a:lnTo>
                  <a:pt x="4625340" y="175260"/>
                </a:lnTo>
                <a:lnTo>
                  <a:pt x="4639758" y="172289"/>
                </a:lnTo>
                <a:lnTo>
                  <a:pt x="4655820" y="169306"/>
                </a:lnTo>
                <a:lnTo>
                  <a:pt x="4671881" y="165490"/>
                </a:lnTo>
                <a:lnTo>
                  <a:pt x="4686300" y="160019"/>
                </a:lnTo>
                <a:lnTo>
                  <a:pt x="4707195" y="146798"/>
                </a:lnTo>
                <a:lnTo>
                  <a:pt x="4714494" y="136350"/>
                </a:lnTo>
                <a:lnTo>
                  <a:pt x="4724840" y="122497"/>
                </a:lnTo>
                <a:lnTo>
                  <a:pt x="4754880" y="99060"/>
                </a:lnTo>
                <a:lnTo>
                  <a:pt x="4777740" y="83819"/>
                </a:lnTo>
                <a:lnTo>
                  <a:pt x="4784782" y="73032"/>
                </a:lnTo>
                <a:lnTo>
                  <a:pt x="4794742" y="58578"/>
                </a:lnTo>
                <a:lnTo>
                  <a:pt x="4805725" y="45315"/>
                </a:lnTo>
                <a:lnTo>
                  <a:pt x="4815840" y="38100"/>
                </a:lnTo>
                <a:lnTo>
                  <a:pt x="4869180" y="53339"/>
                </a:lnTo>
                <a:lnTo>
                  <a:pt x="4880502" y="51762"/>
                </a:lnTo>
                <a:lnTo>
                  <a:pt x="4922579" y="43892"/>
                </a:lnTo>
                <a:lnTo>
                  <a:pt x="4949047" y="26431"/>
                </a:lnTo>
                <a:lnTo>
                  <a:pt x="4954351" y="20222"/>
                </a:lnTo>
                <a:lnTo>
                  <a:pt x="4960620" y="15239"/>
                </a:lnTo>
                <a:lnTo>
                  <a:pt x="4967829" y="12263"/>
                </a:lnTo>
                <a:lnTo>
                  <a:pt x="4975526" y="10572"/>
                </a:lnTo>
                <a:lnTo>
                  <a:pt x="4983390" y="9310"/>
                </a:lnTo>
                <a:lnTo>
                  <a:pt x="4991100" y="7619"/>
                </a:lnTo>
                <a:lnTo>
                  <a:pt x="4998847" y="5461"/>
                </a:lnTo>
                <a:lnTo>
                  <a:pt x="5006340" y="2539"/>
                </a:lnTo>
                <a:lnTo>
                  <a:pt x="5013959" y="0"/>
                </a:lnTo>
                <a:lnTo>
                  <a:pt x="5043826" y="10525"/>
                </a:lnTo>
                <a:lnTo>
                  <a:pt x="5057251" y="14859"/>
                </a:lnTo>
                <a:lnTo>
                  <a:pt x="5069984" y="15573"/>
                </a:lnTo>
                <a:lnTo>
                  <a:pt x="5097780" y="15239"/>
                </a:lnTo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33650" y="4562094"/>
            <a:ext cx="4495800" cy="0"/>
          </a:xfrm>
          <a:custGeom>
            <a:avLst/>
            <a:gdLst/>
            <a:ahLst/>
            <a:cxnLst/>
            <a:rect l="l" t="t" r="r" b="b"/>
            <a:pathLst>
              <a:path w="4495800">
                <a:moveTo>
                  <a:pt x="0" y="0"/>
                </a:moveTo>
                <a:lnTo>
                  <a:pt x="4495800" y="0"/>
                </a:lnTo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4492" y="1230630"/>
            <a:ext cx="1678431" cy="797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28309" y="4594225"/>
            <a:ext cx="1149527" cy="211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0444" y="1706498"/>
            <a:ext cx="1220470" cy="618490"/>
          </a:xfrm>
          <a:custGeom>
            <a:avLst/>
            <a:gdLst/>
            <a:ahLst/>
            <a:cxnLst/>
            <a:rect l="l" t="t" r="r" b="b"/>
            <a:pathLst>
              <a:path w="1220470" h="618489">
                <a:moveTo>
                  <a:pt x="105155" y="288925"/>
                </a:moveTo>
                <a:lnTo>
                  <a:pt x="0" y="513461"/>
                </a:lnTo>
                <a:lnTo>
                  <a:pt x="224535" y="618489"/>
                </a:lnTo>
                <a:lnTo>
                  <a:pt x="194690" y="536193"/>
                </a:lnTo>
                <a:lnTo>
                  <a:pt x="649891" y="371348"/>
                </a:lnTo>
                <a:lnTo>
                  <a:pt x="135000" y="371348"/>
                </a:lnTo>
                <a:lnTo>
                  <a:pt x="105155" y="288925"/>
                </a:lnTo>
                <a:close/>
              </a:path>
              <a:path w="1220470" h="618489">
                <a:moveTo>
                  <a:pt x="1160779" y="0"/>
                </a:moveTo>
                <a:lnTo>
                  <a:pt x="135000" y="371348"/>
                </a:lnTo>
                <a:lnTo>
                  <a:pt x="649891" y="371348"/>
                </a:lnTo>
                <a:lnTo>
                  <a:pt x="1220470" y="164718"/>
                </a:lnTo>
                <a:lnTo>
                  <a:pt x="11607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16980" y="3183635"/>
            <a:ext cx="769620" cy="403225"/>
          </a:xfrm>
          <a:custGeom>
            <a:avLst/>
            <a:gdLst/>
            <a:ahLst/>
            <a:cxnLst/>
            <a:rect l="l" t="t" r="r" b="b"/>
            <a:pathLst>
              <a:path w="769620" h="403225">
                <a:moveTo>
                  <a:pt x="61468" y="201929"/>
                </a:moveTo>
                <a:lnTo>
                  <a:pt x="0" y="341502"/>
                </a:lnTo>
                <a:lnTo>
                  <a:pt x="139573" y="402971"/>
                </a:lnTo>
                <a:lnTo>
                  <a:pt x="120015" y="352678"/>
                </a:lnTo>
                <a:lnTo>
                  <a:pt x="378824" y="252222"/>
                </a:lnTo>
                <a:lnTo>
                  <a:pt x="81026" y="252222"/>
                </a:lnTo>
                <a:lnTo>
                  <a:pt x="61468" y="201929"/>
                </a:lnTo>
                <a:close/>
              </a:path>
              <a:path w="769620" h="403225">
                <a:moveTo>
                  <a:pt x="730503" y="0"/>
                </a:moveTo>
                <a:lnTo>
                  <a:pt x="81026" y="252222"/>
                </a:lnTo>
                <a:lnTo>
                  <a:pt x="378824" y="252222"/>
                </a:lnTo>
                <a:lnTo>
                  <a:pt x="769493" y="100584"/>
                </a:lnTo>
                <a:lnTo>
                  <a:pt x="7305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57041" y="4149725"/>
            <a:ext cx="785495" cy="359410"/>
          </a:xfrm>
          <a:custGeom>
            <a:avLst/>
            <a:gdLst/>
            <a:ahLst/>
            <a:cxnLst/>
            <a:rect l="l" t="t" r="r" b="b"/>
            <a:pathLst>
              <a:path w="785495" h="359410">
                <a:moveTo>
                  <a:pt x="71500" y="152654"/>
                </a:moveTo>
                <a:lnTo>
                  <a:pt x="0" y="287400"/>
                </a:lnTo>
                <a:lnTo>
                  <a:pt x="134620" y="358901"/>
                </a:lnTo>
                <a:lnTo>
                  <a:pt x="118872" y="307339"/>
                </a:lnTo>
                <a:lnTo>
                  <a:pt x="455243" y="204216"/>
                </a:lnTo>
                <a:lnTo>
                  <a:pt x="87249" y="204216"/>
                </a:lnTo>
                <a:lnTo>
                  <a:pt x="71500" y="152654"/>
                </a:lnTo>
                <a:close/>
              </a:path>
              <a:path w="785495" h="359410">
                <a:moveTo>
                  <a:pt x="753363" y="0"/>
                </a:moveTo>
                <a:lnTo>
                  <a:pt x="87249" y="204216"/>
                </a:lnTo>
                <a:lnTo>
                  <a:pt x="455243" y="204216"/>
                </a:lnTo>
                <a:lnTo>
                  <a:pt x="784987" y="103124"/>
                </a:lnTo>
                <a:lnTo>
                  <a:pt x="7533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97626" y="2509011"/>
            <a:ext cx="1091565" cy="537845"/>
          </a:xfrm>
          <a:custGeom>
            <a:avLst/>
            <a:gdLst/>
            <a:ahLst/>
            <a:cxnLst/>
            <a:rect l="l" t="t" r="r" b="b"/>
            <a:pathLst>
              <a:path w="1091565" h="537844">
                <a:moveTo>
                  <a:pt x="951102" y="0"/>
                </a:moveTo>
                <a:lnTo>
                  <a:pt x="971169" y="50037"/>
                </a:lnTo>
                <a:lnTo>
                  <a:pt x="0" y="437388"/>
                </a:lnTo>
                <a:lnTo>
                  <a:pt x="39877" y="537590"/>
                </a:lnTo>
                <a:lnTo>
                  <a:pt x="1011047" y="150240"/>
                </a:lnTo>
                <a:lnTo>
                  <a:pt x="1052616" y="150240"/>
                </a:lnTo>
                <a:lnTo>
                  <a:pt x="1091310" y="60198"/>
                </a:lnTo>
                <a:lnTo>
                  <a:pt x="951102" y="0"/>
                </a:lnTo>
                <a:close/>
              </a:path>
              <a:path w="1091565" h="537844">
                <a:moveTo>
                  <a:pt x="1052616" y="150240"/>
                </a:moveTo>
                <a:lnTo>
                  <a:pt x="1011047" y="150240"/>
                </a:lnTo>
                <a:lnTo>
                  <a:pt x="1031113" y="200278"/>
                </a:lnTo>
                <a:lnTo>
                  <a:pt x="1052616" y="1502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28746" y="3419475"/>
            <a:ext cx="1091565" cy="537845"/>
          </a:xfrm>
          <a:custGeom>
            <a:avLst/>
            <a:gdLst/>
            <a:ahLst/>
            <a:cxnLst/>
            <a:rect l="l" t="t" r="r" b="b"/>
            <a:pathLst>
              <a:path w="1091564" h="537845">
                <a:moveTo>
                  <a:pt x="951102" y="0"/>
                </a:moveTo>
                <a:lnTo>
                  <a:pt x="971168" y="50037"/>
                </a:lnTo>
                <a:lnTo>
                  <a:pt x="0" y="437514"/>
                </a:lnTo>
                <a:lnTo>
                  <a:pt x="39877" y="537591"/>
                </a:lnTo>
                <a:lnTo>
                  <a:pt x="1011046" y="150240"/>
                </a:lnTo>
                <a:lnTo>
                  <a:pt x="1052616" y="150240"/>
                </a:lnTo>
                <a:lnTo>
                  <a:pt x="1091311" y="60198"/>
                </a:lnTo>
                <a:lnTo>
                  <a:pt x="951102" y="0"/>
                </a:lnTo>
                <a:close/>
              </a:path>
              <a:path w="1091564" h="537845">
                <a:moveTo>
                  <a:pt x="1052616" y="150240"/>
                </a:moveTo>
                <a:lnTo>
                  <a:pt x="1011046" y="150240"/>
                </a:lnTo>
                <a:lnTo>
                  <a:pt x="1031113" y="200279"/>
                </a:lnTo>
                <a:lnTo>
                  <a:pt x="1052616" y="1502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22805" y="3867403"/>
            <a:ext cx="785495" cy="358775"/>
          </a:xfrm>
          <a:custGeom>
            <a:avLst/>
            <a:gdLst/>
            <a:ahLst/>
            <a:cxnLst/>
            <a:rect l="l" t="t" r="r" b="b"/>
            <a:pathLst>
              <a:path w="785494" h="358775">
                <a:moveTo>
                  <a:pt x="71500" y="152654"/>
                </a:moveTo>
                <a:lnTo>
                  <a:pt x="0" y="287401"/>
                </a:lnTo>
                <a:lnTo>
                  <a:pt x="134746" y="358775"/>
                </a:lnTo>
                <a:lnTo>
                  <a:pt x="118871" y="307340"/>
                </a:lnTo>
                <a:lnTo>
                  <a:pt x="455243" y="204216"/>
                </a:lnTo>
                <a:lnTo>
                  <a:pt x="87249" y="204216"/>
                </a:lnTo>
                <a:lnTo>
                  <a:pt x="71500" y="152654"/>
                </a:lnTo>
                <a:close/>
              </a:path>
              <a:path w="785494" h="358775">
                <a:moveTo>
                  <a:pt x="753491" y="0"/>
                </a:moveTo>
                <a:lnTo>
                  <a:pt x="87249" y="204216"/>
                </a:lnTo>
                <a:lnTo>
                  <a:pt x="455243" y="204216"/>
                </a:lnTo>
                <a:lnTo>
                  <a:pt x="784987" y="103124"/>
                </a:lnTo>
                <a:lnTo>
                  <a:pt x="7534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87596" y="4022597"/>
            <a:ext cx="514350" cy="525780"/>
          </a:xfrm>
          <a:custGeom>
            <a:avLst/>
            <a:gdLst/>
            <a:ahLst/>
            <a:cxnLst/>
            <a:rect l="l" t="t" r="r" b="b"/>
            <a:pathLst>
              <a:path w="514350" h="525779">
                <a:moveTo>
                  <a:pt x="0" y="0"/>
                </a:moveTo>
                <a:lnTo>
                  <a:pt x="56049" y="1989"/>
                </a:lnTo>
                <a:lnTo>
                  <a:pt x="110349" y="7818"/>
                </a:lnTo>
                <a:lnTo>
                  <a:pt x="162586" y="17282"/>
                </a:lnTo>
                <a:lnTo>
                  <a:pt x="212446" y="30172"/>
                </a:lnTo>
                <a:lnTo>
                  <a:pt x="259616" y="46284"/>
                </a:lnTo>
                <a:lnTo>
                  <a:pt x="303781" y="65410"/>
                </a:lnTo>
                <a:lnTo>
                  <a:pt x="344630" y="87343"/>
                </a:lnTo>
                <a:lnTo>
                  <a:pt x="381847" y="111877"/>
                </a:lnTo>
                <a:lnTo>
                  <a:pt x="415119" y="138805"/>
                </a:lnTo>
                <a:lnTo>
                  <a:pt x="444133" y="167922"/>
                </a:lnTo>
                <a:lnTo>
                  <a:pt x="468574" y="199019"/>
                </a:lnTo>
                <a:lnTo>
                  <a:pt x="488131" y="231891"/>
                </a:lnTo>
                <a:lnTo>
                  <a:pt x="511332" y="302133"/>
                </a:lnTo>
                <a:lnTo>
                  <a:pt x="514350" y="339089"/>
                </a:lnTo>
                <a:lnTo>
                  <a:pt x="508861" y="388494"/>
                </a:lnTo>
                <a:lnTo>
                  <a:pt x="492633" y="436578"/>
                </a:lnTo>
                <a:lnTo>
                  <a:pt x="466022" y="482590"/>
                </a:lnTo>
                <a:lnTo>
                  <a:pt x="429387" y="525779"/>
                </a:lnTo>
              </a:path>
            </a:pathLst>
          </a:custGeom>
          <a:ln w="28956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86020" y="4084446"/>
            <a:ext cx="178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46138" y="1830705"/>
            <a:ext cx="1126490" cy="838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2286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</a:t>
            </a:r>
            <a:r>
              <a:rPr kumimoji="1" sz="2000" b="0" i="0" u="none" strike="noStrike" kern="1200" cap="none" spc="-1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15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-30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145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𝑥𝑓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07535" y="3278504"/>
            <a:ext cx="389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-120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1450" b="0" i="0" u="none" strike="noStrike" kern="1200" cap="none" spc="-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𝑥𝑟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05728" y="3412947"/>
            <a:ext cx="4546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60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r>
              <a:rPr kumimoji="1" sz="145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𝑥𝑓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99661" y="4242308"/>
            <a:ext cx="4413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60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r>
              <a:rPr kumimoji="1" sz="145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𝑥𝑟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62015" y="1562226"/>
            <a:ext cx="606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-15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145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𝑎𝑒𝑟𝑜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3859" y="4187138"/>
            <a:ext cx="10121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𝑚𝑔 sin</a:t>
            </a:r>
            <a:r>
              <a:rPr kumimoji="1" sz="2000" b="0" i="0" u="none" strike="noStrike" kern="1200" cap="none" spc="-28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4328" y="5305044"/>
            <a:ext cx="692657" cy="214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6876" y="5518403"/>
            <a:ext cx="1066800" cy="215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84476" y="5305044"/>
            <a:ext cx="1360931" cy="214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4476" y="5518403"/>
            <a:ext cx="540512" cy="2151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98448" y="5310885"/>
            <a:ext cx="1444625" cy="2148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67000" y="5310885"/>
            <a:ext cx="603503" cy="2148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98448" y="5524195"/>
            <a:ext cx="858316" cy="2148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60825" y="5305044"/>
            <a:ext cx="1137539" cy="2148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0825" y="5518403"/>
            <a:ext cx="540512" cy="2151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81164" y="5312917"/>
            <a:ext cx="1882775" cy="2148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81164" y="5526328"/>
            <a:ext cx="1835150" cy="2148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33"/>
              <p:cNvSpPr txBox="1"/>
              <p:nvPr/>
            </p:nvSpPr>
            <p:spPr>
              <a:xfrm>
                <a:off x="388506" y="5742228"/>
                <a:ext cx="9634728" cy="50526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2644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am-ET" sz="3200" b="0" i="1" u="none" strike="noStrike" kern="1200" cap="none" spc="-5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sz="3200" b="0" i="1" u="none" strike="noStrike" kern="1200" cap="none" spc="-5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am-ET" sz="3200" b="0" i="1" u="none" strike="noStrike" kern="1200" cap="none" spc="-5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am-ET" sz="3200" b="0" i="1" u="none" strike="noStrike" kern="1200" cap="none" spc="-5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am-ET" sz="3200" b="0" i="1" u="none" strike="noStrike" kern="1200" cap="none" spc="-4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𝐹</m:t>
                      </m:r>
                      <m:r>
                        <a:rPr kumimoji="1" lang="am-ET" sz="3525" b="0" i="1" u="none" strike="noStrike" kern="1200" cap="none" spc="-60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𝑥𝑓</m:t>
                      </m:r>
                      <m:r>
                        <a:rPr kumimoji="1" lang="am-ET" sz="3525" b="0" i="1" u="none" strike="noStrike" kern="1200" cap="none" spc="-60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+ </m:t>
                      </m:r>
                      <m:r>
                        <a:rPr kumimoji="1" lang="am-ET" sz="3200" b="0" i="1" u="none" strike="noStrike" kern="1200" cap="none" spc="-13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𝐹</m:t>
                      </m:r>
                      <m:r>
                        <a:rPr kumimoji="1" lang="am-ET" sz="3525" b="0" i="1" u="none" strike="noStrike" kern="1200" cap="none" spc="-195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𝑥𝑟</m:t>
                      </m:r>
                      <m:r>
                        <a:rPr kumimoji="1" lang="am-ET" sz="3525" b="0" i="1" u="none" strike="noStrike" kern="1200" cap="none" spc="-195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− </m:t>
                      </m:r>
                      <m:r>
                        <a:rPr kumimoji="1" lang="am-ET" sz="3200" b="0" i="1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𝐹</m:t>
                      </m:r>
                      <m:r>
                        <a:rPr kumimoji="1" lang="am-ET" sz="3525" b="0" i="1" u="none" strike="noStrike" kern="1200" cap="none" spc="-44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𝑎𝑒𝑟𝑜</m:t>
                      </m:r>
                      <m:r>
                        <a:rPr kumimoji="1" lang="am-ET" sz="3525" b="0" i="1" u="none" strike="noStrike" kern="1200" cap="none" spc="-44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− </m:t>
                      </m:r>
                      <m:r>
                        <a:rPr kumimoji="1" lang="am-ET" sz="3200" b="0" i="1" u="none" strike="noStrike" kern="1200" cap="none" spc="5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𝑅</m:t>
                      </m:r>
                      <m:r>
                        <a:rPr kumimoji="1" lang="am-ET" sz="3525" b="0" i="1" u="none" strike="noStrike" kern="1200" cap="none" spc="82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𝑥𝑓</m:t>
                      </m:r>
                      <m:r>
                        <a:rPr kumimoji="1" lang="am-ET" sz="3525" b="0" i="1" u="none" strike="noStrike" kern="1200" cap="none" spc="82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− </m:t>
                      </m:r>
                      <m:r>
                        <a:rPr kumimoji="1" lang="am-ET" sz="3200" b="0" i="1" u="none" strike="noStrike" kern="1200" cap="none" spc="6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𝑅</m:t>
                      </m:r>
                      <m:r>
                        <a:rPr kumimoji="1" lang="am-ET" sz="3525" b="0" i="1" u="none" strike="noStrike" kern="1200" cap="none" spc="89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𝑥𝑟</m:t>
                      </m:r>
                      <m:r>
                        <a:rPr kumimoji="1" lang="am-ET" sz="3525" b="0" i="1" u="none" strike="noStrike" kern="1200" cap="none" spc="89" normalizeH="0" baseline="-15366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− 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𝑚𝑔</m:t>
                      </m:r>
                      <m:r>
                        <a:rPr kumimoji="1" lang="am-ET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sin</m:t>
                      </m:r>
                      <m:r>
                        <a:rPr kumimoji="1" lang="en-US" sz="3200" b="0" i="1" u="none" strike="noStrike" kern="1200" cap="none" spc="484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⁡</m:t>
                      </m:r>
                      <m:r>
                        <a:rPr kumimoji="1" lang="en-US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𝛼</m:t>
                      </m:r>
                    </m:oMath>
                  </m:oMathPara>
                </a14:m>
                <a:endParaRPr kumimoji="1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33" name="object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6" y="5742228"/>
                <a:ext cx="9634728" cy="505267"/>
              </a:xfrm>
              <a:prstGeom prst="rect">
                <a:avLst/>
              </a:prstGeom>
              <a:blipFill>
                <a:blip r:embed="rId16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/>
          <p:cNvSpPr txBox="1"/>
          <p:nvPr/>
        </p:nvSpPr>
        <p:spPr>
          <a:xfrm>
            <a:off x="9776801" y="5460830"/>
            <a:ext cx="16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傾斜、けいしゃ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55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627849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7574280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943735"/>
            <a:ext cx="4437253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2373502"/>
            <a:ext cx="5414772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192" y="1510411"/>
            <a:ext cx="661035" cy="19316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3036697"/>
            <a:ext cx="10233942" cy="400812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Dynamic modeling is more </a:t>
            </a: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involved</a:t>
            </a: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1" lang="ja-JP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入り組んだ</a:t>
            </a: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), but captures</a:t>
            </a:r>
            <a:endParaRPr kumimoji="1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3442080"/>
            <a:ext cx="6637274" cy="400811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Vehicle</a:t>
            </a:r>
            <a:r>
              <a:rPr kumimoji="1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behavior more </a:t>
            </a:r>
            <a:r>
              <a:rPr kumimoji="1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precisely</a:t>
            </a:r>
            <a:r>
              <a:rPr kumimoji="1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over a </a:t>
            </a:r>
            <a:r>
              <a:rPr kumimoji="1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wide</a:t>
            </a:r>
            <a:endParaRPr kumimoji="1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3848989"/>
            <a:ext cx="2440305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3632" y="4255389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2794" y="4278833"/>
            <a:ext cx="4158487" cy="321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5802" y="5034532"/>
            <a:ext cx="1227209" cy="16544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84141" y="5170170"/>
            <a:ext cx="691515" cy="359410"/>
          </a:xfrm>
          <a:custGeom>
            <a:avLst/>
            <a:gdLst/>
            <a:ahLst/>
            <a:cxnLst/>
            <a:rect l="l" t="t" r="r" b="b"/>
            <a:pathLst>
              <a:path w="691514" h="359410">
                <a:moveTo>
                  <a:pt x="0" y="359409"/>
                </a:moveTo>
                <a:lnTo>
                  <a:pt x="691388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5853" y="5513070"/>
            <a:ext cx="806450" cy="24130"/>
          </a:xfrm>
          <a:custGeom>
            <a:avLst/>
            <a:gdLst/>
            <a:ahLst/>
            <a:cxnLst/>
            <a:rect l="l" t="t" r="r" b="b"/>
            <a:pathLst>
              <a:path w="806450" h="24129">
                <a:moveTo>
                  <a:pt x="0" y="23875"/>
                </a:moveTo>
                <a:lnTo>
                  <a:pt x="806323" y="0"/>
                </a:lnTo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20209" y="5211902"/>
            <a:ext cx="1689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59096" y="5370829"/>
            <a:ext cx="126745" cy="154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38853" y="5356352"/>
            <a:ext cx="266065" cy="354330"/>
          </a:xfrm>
          <a:custGeom>
            <a:avLst/>
            <a:gdLst/>
            <a:ahLst/>
            <a:cxnLst/>
            <a:rect l="l" t="t" r="r" b="b"/>
            <a:pathLst>
              <a:path w="266064" h="354329">
                <a:moveTo>
                  <a:pt x="158369" y="0"/>
                </a:moveTo>
                <a:lnTo>
                  <a:pt x="0" y="297027"/>
                </a:lnTo>
                <a:lnTo>
                  <a:pt x="107442" y="354317"/>
                </a:lnTo>
                <a:lnTo>
                  <a:pt x="265811" y="57277"/>
                </a:lnTo>
                <a:lnTo>
                  <a:pt x="158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38853" y="5356352"/>
            <a:ext cx="266065" cy="354330"/>
          </a:xfrm>
          <a:custGeom>
            <a:avLst/>
            <a:gdLst/>
            <a:ahLst/>
            <a:cxnLst/>
            <a:rect l="l" t="t" r="r" b="b"/>
            <a:pathLst>
              <a:path w="266064" h="354329">
                <a:moveTo>
                  <a:pt x="0" y="297027"/>
                </a:moveTo>
                <a:lnTo>
                  <a:pt x="158369" y="0"/>
                </a:lnTo>
                <a:lnTo>
                  <a:pt x="265811" y="57277"/>
                </a:lnTo>
                <a:lnTo>
                  <a:pt x="107442" y="354317"/>
                </a:lnTo>
                <a:lnTo>
                  <a:pt x="0" y="297027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45511" y="6107226"/>
            <a:ext cx="377825" cy="259079"/>
          </a:xfrm>
          <a:custGeom>
            <a:avLst/>
            <a:gdLst/>
            <a:ahLst/>
            <a:cxnLst/>
            <a:rect l="l" t="t" r="r" b="b"/>
            <a:pathLst>
              <a:path w="377825" h="259079">
                <a:moveTo>
                  <a:pt x="329438" y="0"/>
                </a:moveTo>
                <a:lnTo>
                  <a:pt x="0" y="157479"/>
                </a:lnTo>
                <a:lnTo>
                  <a:pt x="48387" y="258711"/>
                </a:lnTo>
                <a:lnTo>
                  <a:pt x="377825" y="101231"/>
                </a:lnTo>
                <a:lnTo>
                  <a:pt x="329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45511" y="6107226"/>
            <a:ext cx="377825" cy="259079"/>
          </a:xfrm>
          <a:custGeom>
            <a:avLst/>
            <a:gdLst/>
            <a:ahLst/>
            <a:cxnLst/>
            <a:rect l="l" t="t" r="r" b="b"/>
            <a:pathLst>
              <a:path w="377825" h="259079">
                <a:moveTo>
                  <a:pt x="0" y="157479"/>
                </a:moveTo>
                <a:lnTo>
                  <a:pt x="329438" y="0"/>
                </a:lnTo>
                <a:lnTo>
                  <a:pt x="377825" y="101231"/>
                </a:lnTo>
                <a:lnTo>
                  <a:pt x="48387" y="258711"/>
                </a:lnTo>
                <a:lnTo>
                  <a:pt x="0" y="157479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73095" y="5515355"/>
            <a:ext cx="1529080" cy="697230"/>
          </a:xfrm>
          <a:custGeom>
            <a:avLst/>
            <a:gdLst/>
            <a:ahLst/>
            <a:cxnLst/>
            <a:rect l="l" t="t" r="r" b="b"/>
            <a:pathLst>
              <a:path w="1529079" h="697229">
                <a:moveTo>
                  <a:pt x="0" y="697141"/>
                </a:moveTo>
                <a:lnTo>
                  <a:pt x="1528699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53027" y="5065014"/>
            <a:ext cx="266065" cy="485140"/>
          </a:xfrm>
          <a:custGeom>
            <a:avLst/>
            <a:gdLst/>
            <a:ahLst/>
            <a:cxnLst/>
            <a:rect l="l" t="t" r="r" b="b"/>
            <a:pathLst>
              <a:path w="266064" h="485139">
                <a:moveTo>
                  <a:pt x="212529" y="69985"/>
                </a:moveTo>
                <a:lnTo>
                  <a:pt x="0" y="471170"/>
                </a:lnTo>
                <a:lnTo>
                  <a:pt x="25653" y="484632"/>
                </a:lnTo>
                <a:lnTo>
                  <a:pt x="238067" y="83557"/>
                </a:lnTo>
                <a:lnTo>
                  <a:pt x="212529" y="69985"/>
                </a:lnTo>
                <a:close/>
              </a:path>
              <a:path w="266064" h="485139">
                <a:moveTo>
                  <a:pt x="264593" y="57150"/>
                </a:moveTo>
                <a:lnTo>
                  <a:pt x="219328" y="57150"/>
                </a:lnTo>
                <a:lnTo>
                  <a:pt x="244856" y="70738"/>
                </a:lnTo>
                <a:lnTo>
                  <a:pt x="238067" y="83557"/>
                </a:lnTo>
                <a:lnTo>
                  <a:pt x="263651" y="97155"/>
                </a:lnTo>
                <a:lnTo>
                  <a:pt x="264593" y="57150"/>
                </a:lnTo>
                <a:close/>
              </a:path>
              <a:path w="266064" h="485139">
                <a:moveTo>
                  <a:pt x="219328" y="57150"/>
                </a:moveTo>
                <a:lnTo>
                  <a:pt x="212529" y="69985"/>
                </a:lnTo>
                <a:lnTo>
                  <a:pt x="238067" y="83557"/>
                </a:lnTo>
                <a:lnTo>
                  <a:pt x="244856" y="70738"/>
                </a:lnTo>
                <a:lnTo>
                  <a:pt x="219328" y="57150"/>
                </a:lnTo>
                <a:close/>
              </a:path>
              <a:path w="266064" h="485139">
                <a:moveTo>
                  <a:pt x="265938" y="0"/>
                </a:moveTo>
                <a:lnTo>
                  <a:pt x="186944" y="56387"/>
                </a:lnTo>
                <a:lnTo>
                  <a:pt x="212529" y="69985"/>
                </a:lnTo>
                <a:lnTo>
                  <a:pt x="219328" y="57150"/>
                </a:lnTo>
                <a:lnTo>
                  <a:pt x="264593" y="57150"/>
                </a:lnTo>
                <a:lnTo>
                  <a:pt x="26593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14676" y="6044869"/>
            <a:ext cx="428625" cy="205104"/>
          </a:xfrm>
          <a:custGeom>
            <a:avLst/>
            <a:gdLst/>
            <a:ahLst/>
            <a:cxnLst/>
            <a:rect l="l" t="t" r="r" b="b"/>
            <a:pathLst>
              <a:path w="428625" h="205104">
                <a:moveTo>
                  <a:pt x="343294" y="26518"/>
                </a:moveTo>
                <a:lnTo>
                  <a:pt x="0" y="178066"/>
                </a:lnTo>
                <a:lnTo>
                  <a:pt x="11684" y="204546"/>
                </a:lnTo>
                <a:lnTo>
                  <a:pt x="354979" y="53009"/>
                </a:lnTo>
                <a:lnTo>
                  <a:pt x="343294" y="26518"/>
                </a:lnTo>
                <a:close/>
              </a:path>
              <a:path w="428625" h="205104">
                <a:moveTo>
                  <a:pt x="415379" y="20637"/>
                </a:moveTo>
                <a:lnTo>
                  <a:pt x="356616" y="20637"/>
                </a:lnTo>
                <a:lnTo>
                  <a:pt x="368300" y="47129"/>
                </a:lnTo>
                <a:lnTo>
                  <a:pt x="354979" y="53009"/>
                </a:lnTo>
                <a:lnTo>
                  <a:pt x="366649" y="79463"/>
                </a:lnTo>
                <a:lnTo>
                  <a:pt x="415379" y="20637"/>
                </a:lnTo>
                <a:close/>
              </a:path>
              <a:path w="428625" h="205104">
                <a:moveTo>
                  <a:pt x="356616" y="20637"/>
                </a:moveTo>
                <a:lnTo>
                  <a:pt x="343294" y="26518"/>
                </a:lnTo>
                <a:lnTo>
                  <a:pt x="354979" y="53009"/>
                </a:lnTo>
                <a:lnTo>
                  <a:pt x="368300" y="47129"/>
                </a:lnTo>
                <a:lnTo>
                  <a:pt x="356616" y="20637"/>
                </a:lnTo>
                <a:close/>
              </a:path>
              <a:path w="428625" h="205104">
                <a:moveTo>
                  <a:pt x="331597" y="0"/>
                </a:moveTo>
                <a:lnTo>
                  <a:pt x="343294" y="26518"/>
                </a:lnTo>
                <a:lnTo>
                  <a:pt x="356616" y="20637"/>
                </a:lnTo>
                <a:lnTo>
                  <a:pt x="415379" y="20637"/>
                </a:lnTo>
                <a:lnTo>
                  <a:pt x="428625" y="4648"/>
                </a:lnTo>
                <a:lnTo>
                  <a:pt x="3315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90086" y="5864148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93567" y="5703519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52646" y="5007609"/>
            <a:ext cx="4254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0" normalizeH="0" baseline="-41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3000" b="0" i="0" u="none" strike="noStrike" kern="1200" cap="none" spc="15" normalizeH="0" baseline="-41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40254" y="5341746"/>
            <a:ext cx="670560" cy="212090"/>
          </a:xfrm>
          <a:custGeom>
            <a:avLst/>
            <a:gdLst/>
            <a:ahLst/>
            <a:cxnLst/>
            <a:rect l="l" t="t" r="r" b="b"/>
            <a:pathLst>
              <a:path w="670560" h="212089">
                <a:moveTo>
                  <a:pt x="602869" y="0"/>
                </a:moveTo>
                <a:lnTo>
                  <a:pt x="599820" y="8508"/>
                </a:lnTo>
                <a:lnTo>
                  <a:pt x="612088" y="13819"/>
                </a:lnTo>
                <a:lnTo>
                  <a:pt x="622617" y="21177"/>
                </a:lnTo>
                <a:lnTo>
                  <a:pt x="644036" y="55322"/>
                </a:lnTo>
                <a:lnTo>
                  <a:pt x="651001" y="104774"/>
                </a:lnTo>
                <a:lnTo>
                  <a:pt x="650236" y="123443"/>
                </a:lnTo>
                <a:lnTo>
                  <a:pt x="638556" y="169163"/>
                </a:lnTo>
                <a:lnTo>
                  <a:pt x="612249" y="197738"/>
                </a:lnTo>
                <a:lnTo>
                  <a:pt x="600201" y="203072"/>
                </a:lnTo>
                <a:lnTo>
                  <a:pt x="602869" y="211708"/>
                </a:lnTo>
                <a:lnTo>
                  <a:pt x="643266" y="187705"/>
                </a:lnTo>
                <a:lnTo>
                  <a:pt x="666051" y="143287"/>
                </a:lnTo>
                <a:lnTo>
                  <a:pt x="670432" y="105917"/>
                </a:lnTo>
                <a:lnTo>
                  <a:pt x="669337" y="86483"/>
                </a:lnTo>
                <a:lnTo>
                  <a:pt x="652907" y="37083"/>
                </a:lnTo>
                <a:lnTo>
                  <a:pt x="618206" y="5526"/>
                </a:lnTo>
                <a:lnTo>
                  <a:pt x="602869" y="0"/>
                </a:lnTo>
                <a:close/>
              </a:path>
              <a:path w="670560" h="212089">
                <a:moveTo>
                  <a:pt x="67563" y="0"/>
                </a:moveTo>
                <a:lnTo>
                  <a:pt x="27112" y="24056"/>
                </a:lnTo>
                <a:lnTo>
                  <a:pt x="4365" y="68548"/>
                </a:lnTo>
                <a:lnTo>
                  <a:pt x="0" y="105917"/>
                </a:lnTo>
                <a:lnTo>
                  <a:pt x="1093" y="125352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1" y="203072"/>
                </a:lnTo>
                <a:lnTo>
                  <a:pt x="58130" y="197738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03" y="104774"/>
                </a:lnTo>
                <a:lnTo>
                  <a:pt x="20089" y="86703"/>
                </a:lnTo>
                <a:lnTo>
                  <a:pt x="31876" y="42036"/>
                </a:lnTo>
                <a:lnTo>
                  <a:pt x="58291" y="13819"/>
                </a:lnTo>
                <a:lnTo>
                  <a:pt x="70484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76957" y="5271896"/>
            <a:ext cx="58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1" sz="1950" b="0" i="0" u="none" strike="noStrike" kern="1200" cap="none" spc="89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r>
              <a:rPr kumimoji="1" sz="1950" b="0" i="0" u="none" strike="noStrike" kern="1200" cap="none" spc="-60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94001" y="5684265"/>
            <a:ext cx="273050" cy="469265"/>
          </a:xfrm>
          <a:custGeom>
            <a:avLst/>
            <a:gdLst/>
            <a:ahLst/>
            <a:cxnLst/>
            <a:rect l="l" t="t" r="r" b="b"/>
            <a:pathLst>
              <a:path w="273050" h="469264">
                <a:moveTo>
                  <a:pt x="217700" y="400389"/>
                </a:moveTo>
                <a:lnTo>
                  <a:pt x="192531" y="414578"/>
                </a:lnTo>
                <a:lnTo>
                  <a:pt x="273050" y="468909"/>
                </a:lnTo>
                <a:lnTo>
                  <a:pt x="270266" y="412965"/>
                </a:lnTo>
                <a:lnTo>
                  <a:pt x="224790" y="412965"/>
                </a:lnTo>
                <a:lnTo>
                  <a:pt x="217700" y="400389"/>
                </a:lnTo>
                <a:close/>
              </a:path>
              <a:path w="273050" h="469264">
                <a:moveTo>
                  <a:pt x="242960" y="386149"/>
                </a:moveTo>
                <a:lnTo>
                  <a:pt x="217700" y="400389"/>
                </a:lnTo>
                <a:lnTo>
                  <a:pt x="224790" y="412965"/>
                </a:lnTo>
                <a:lnTo>
                  <a:pt x="250062" y="398741"/>
                </a:lnTo>
                <a:lnTo>
                  <a:pt x="242960" y="386149"/>
                </a:lnTo>
                <a:close/>
              </a:path>
              <a:path w="273050" h="469264">
                <a:moveTo>
                  <a:pt x="268224" y="371906"/>
                </a:moveTo>
                <a:lnTo>
                  <a:pt x="242960" y="386149"/>
                </a:lnTo>
                <a:lnTo>
                  <a:pt x="250062" y="398741"/>
                </a:lnTo>
                <a:lnTo>
                  <a:pt x="224790" y="412965"/>
                </a:lnTo>
                <a:lnTo>
                  <a:pt x="270266" y="412965"/>
                </a:lnTo>
                <a:lnTo>
                  <a:pt x="268224" y="371906"/>
                </a:lnTo>
                <a:close/>
              </a:path>
              <a:path w="273050" h="469264">
                <a:moveTo>
                  <a:pt x="25146" y="0"/>
                </a:moveTo>
                <a:lnTo>
                  <a:pt x="0" y="14224"/>
                </a:lnTo>
                <a:lnTo>
                  <a:pt x="217700" y="400389"/>
                </a:lnTo>
                <a:lnTo>
                  <a:pt x="242960" y="386149"/>
                </a:lnTo>
                <a:lnTo>
                  <a:pt x="25146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62600" y="4966715"/>
            <a:ext cx="2837688" cy="16809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237657" y="1937639"/>
            <a:ext cx="422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低速</a:t>
            </a:r>
            <a:r>
              <a:rPr kumimoji="1" lang="ja-JP" altLang="en-US" dirty="0" smtClean="0"/>
              <a:t>の場合、運動学モデルのみで十分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34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646938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4639945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2760294"/>
            <a:ext cx="718185" cy="401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7801" y="2760294"/>
            <a:ext cx="2971165" cy="401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51298" y="2760294"/>
            <a:ext cx="1176489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3192145"/>
            <a:ext cx="718185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16861" y="3192145"/>
            <a:ext cx="3625468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05933" y="3192145"/>
            <a:ext cx="418591" cy="400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404" y="3646296"/>
            <a:ext cx="1431671" cy="400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70073" y="3646296"/>
            <a:ext cx="2447036" cy="4008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73219" y="3646296"/>
            <a:ext cx="1036662" cy="4008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82142" y="2778655"/>
          <a:ext cx="7178040" cy="1267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81">
                <a:tc>
                  <a:txBody>
                    <a:bodyPr/>
                    <a:lstStyle/>
                    <a:p>
                      <a:pPr marL="892175" indent="-861060">
                        <a:lnSpc>
                          <a:spcPct val="100000"/>
                        </a:lnSpc>
                        <a:spcBef>
                          <a:spcPts val="10"/>
                        </a:spcBef>
                        <a:buSzPct val="110416"/>
                        <a:buFont typeface="Arial"/>
                        <a:buChar char="•"/>
                        <a:tabLst>
                          <a:tab pos="892175" algn="l"/>
                          <a:tab pos="892810" algn="l"/>
                        </a:tabLst>
                      </a:pPr>
                      <a:r>
                        <a:rPr sz="2400" spc="-18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𝐹</a:t>
                      </a:r>
                      <a:r>
                        <a:rPr sz="2625" spc="-277" baseline="-15873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00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spc="-18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𝐹</a:t>
                      </a:r>
                      <a:r>
                        <a:rPr sz="2625" spc="-277" baseline="-15873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𝑥 </a:t>
                      </a:r>
                      <a:r>
                        <a:rPr sz="2400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= </a:t>
                      </a:r>
                      <a:r>
                        <a:rPr sz="2400" spc="-30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𝐹</a:t>
                      </a:r>
                      <a:r>
                        <a:rPr sz="2625" spc="-44" baseline="-15873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𝑥𝑓 </a:t>
                      </a:r>
                      <a:r>
                        <a:rPr sz="2400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spc="4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9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𝐹</a:t>
                      </a:r>
                      <a:r>
                        <a:rPr sz="2625" spc="-142" baseline="-15873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𝑥𝑟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237">
                <a:tc>
                  <a:txBody>
                    <a:bodyPr/>
                    <a:lstStyle/>
                    <a:p>
                      <a:pPr marL="892175" indent="-861060">
                        <a:lnSpc>
                          <a:spcPct val="100000"/>
                        </a:lnSpc>
                        <a:spcBef>
                          <a:spcPts val="60"/>
                        </a:spcBef>
                        <a:buSzPct val="110416"/>
                        <a:buFont typeface="Arial"/>
                        <a:buChar char="•"/>
                        <a:tabLst>
                          <a:tab pos="892175" algn="l"/>
                          <a:tab pos="892810" algn="l"/>
                        </a:tabLst>
                      </a:pPr>
                      <a:r>
                        <a:rPr sz="2400" spc="2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𝑅</a:t>
                      </a:r>
                      <a:r>
                        <a:rPr sz="2625" spc="37" baseline="-15873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  <a:p>
                      <a:pPr marL="31750">
                        <a:lnSpc>
                          <a:spcPts val="3140"/>
                        </a:lnSpc>
                        <a:spcBef>
                          <a:spcPts val="450"/>
                        </a:spcBef>
                      </a:pPr>
                      <a:r>
                        <a:rPr sz="26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•</a:t>
                      </a:r>
                      <a:endParaRPr sz="26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178435">
                        <a:lnSpc>
                          <a:spcPts val="3140"/>
                        </a:lnSpc>
                      </a:pPr>
                      <a:r>
                        <a:rPr sz="2650" spc="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𝛼</a:t>
                      </a:r>
                      <a:endParaRPr sz="2650">
                        <a:latin typeface="Cambria Math"/>
                        <a:cs typeface="Cambria Math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69291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2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𝑅</a:t>
                      </a:r>
                      <a:r>
                        <a:rPr sz="2625" spc="37" baseline="-15873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𝑥 </a:t>
                      </a:r>
                      <a:r>
                        <a:rPr sz="2400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= </a:t>
                      </a:r>
                      <a:r>
                        <a:rPr sz="2400" spc="4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𝑅</a:t>
                      </a:r>
                      <a:r>
                        <a:rPr sz="2625" spc="67" baseline="-15873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𝑥𝑓 </a:t>
                      </a:r>
                      <a:r>
                        <a:rPr sz="2400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2400" spc="-12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4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𝑅</a:t>
                      </a:r>
                      <a:r>
                        <a:rPr sz="2625" spc="67" baseline="-15873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𝑥𝑟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  <a:p>
                      <a:pPr marL="16795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sin 𝛼 =</a:t>
                      </a:r>
                      <a:r>
                        <a:rPr sz="2400" spc="175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001F5F"/>
                          </a:solidFill>
                          <a:latin typeface="Cambria Math"/>
                          <a:cs typeface="Cambria Math"/>
                        </a:rPr>
                        <a:t>𝛼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800404" y="4510785"/>
            <a:ext cx="1571371" cy="4008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14626" y="4510785"/>
            <a:ext cx="6335268" cy="4008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374647" y="2093722"/>
                <a:ext cx="8551868" cy="44307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5"/>
                  </a:spcBef>
                  <a:tabLst>
                    <a:tab pos="6400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m-ET" i="1" spc="-50" dirty="0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pc="-50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m-ET" i="1" spc="-5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m-ET" i="1" spc="-50" dirty="0" smtClean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am-ET" i="1" spc="-5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am-ET" i="1" spc="-35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am-ET" sz="3075" i="1" spc="-52" baseline="-16260" dirty="0">
                          <a:latin typeface="Cambria Math" panose="02040503050406030204" pitchFamily="18" charset="0"/>
                        </a:rPr>
                        <m:t>𝑥𝑓</m:t>
                      </m:r>
                      <m:r>
                        <a:rPr lang="am-ET" sz="3075" i="1" spc="-52" baseline="-1626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800" i="1" spc="-5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am-ET" sz="2800" i="1" spc="-114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am-ET" sz="3075" i="1" spc="-172" baseline="-16260" dirty="0">
                          <a:latin typeface="Cambria Math" panose="02040503050406030204" pitchFamily="18" charset="0"/>
                        </a:rPr>
                        <m:t>𝑥𝑟</m:t>
                      </m:r>
                      <m:r>
                        <a:rPr lang="am-ET" sz="3075" i="1" spc="-172" baseline="-1626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800" i="1" spc="-5" dirty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am-ET" sz="2800" i="1" spc="-30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am-ET" sz="3075" i="1" spc="-44" baseline="-16260" dirty="0">
                          <a:latin typeface="Cambria Math" panose="02040503050406030204" pitchFamily="18" charset="0"/>
                        </a:rPr>
                        <m:t>𝑎𝑒𝑟𝑜</m:t>
                      </m:r>
                      <m:r>
                        <a:rPr lang="am-ET" sz="3075" i="1" spc="-44" baseline="-1626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800" i="1" spc="-5" dirty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am-ET" sz="2800" i="1" spc="50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m-ET" sz="3075" i="1" spc="75" baseline="-16260" dirty="0">
                          <a:latin typeface="Cambria Math" panose="02040503050406030204" pitchFamily="18" charset="0"/>
                        </a:rPr>
                        <m:t>𝑥𝑓</m:t>
                      </m:r>
                      <m:r>
                        <a:rPr lang="am-ET" sz="3075" i="1" spc="75" baseline="-1626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800" i="1" spc="-5" dirty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am-ET" sz="2800" i="1" spc="55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m-ET" sz="3075" i="1" spc="82" baseline="-16260" dirty="0">
                          <a:latin typeface="Cambria Math" panose="02040503050406030204" pitchFamily="18" charset="0"/>
                        </a:rPr>
                        <m:t>𝑥𝑟</m:t>
                      </m:r>
                      <m:r>
                        <a:rPr lang="am-ET" sz="3075" i="1" spc="82" baseline="-1626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800" i="1" spc="-5" dirty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am-ET" sz="2800" i="1" spc="-10" dirty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am-ET" sz="2800" i="1" spc="-1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spc="-5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i="1" spc="-375" dirty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 spc="-5" dirty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17" name="object 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4647" y="2093722"/>
                <a:ext cx="8551868" cy="443070"/>
              </a:xfrm>
              <a:prstGeom prst="rect">
                <a:avLst/>
              </a:prstGeom>
              <a:blipFill>
                <a:blip r:embed="rId1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8"/>
              <p:cNvSpPr txBox="1"/>
              <p:nvPr/>
            </p:nvSpPr>
            <p:spPr>
              <a:xfrm>
                <a:off x="488492" y="4484370"/>
                <a:ext cx="6534784" cy="1360629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1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6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•</a:t>
                </a:r>
                <a:endParaRPr kumimoji="1" lang="ja-JP" altLang="en-US" sz="26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4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endParaRPr>
              </a:p>
              <a:p>
                <a:pPr marL="203581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2638425" algn="l"/>
                  </a:tabLst>
                  <a:defRPr/>
                </a:pPr>
                <a14:m>
                  <m:oMath xmlns:m="http://schemas.openxmlformats.org/officeDocument/2006/math">
                    <m:r>
                      <a:rPr kumimoji="1" lang="ja-JP" altLang="en-US" sz="2800" b="0" i="1" u="none" strike="noStrike" kern="1200" cap="none" spc="-45" normalizeH="0" baseline="0" noProof="0" dirty="0" smtClean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kumimoji="1" lang="en-US" altLang="ja-JP" sz="2800" b="0" i="1" u="none" strike="noStrike" kern="1200" cap="none" spc="-45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</m:ctrlPr>
                      </m:accPr>
                      <m:e>
                        <m:r>
                          <a:rPr kumimoji="1" lang="ja-JP" altLang="en-US" sz="2800" b="0" i="1" u="none" strike="noStrike" kern="1200" cap="none" spc="-45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ja-JP" altLang="en-US" sz="2800" b="0" i="0" u="none" strike="noStrike" kern="1200" cap="none" spc="-4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	</a:t>
                </a:r>
                <a:r>
                  <a:rPr kumimoji="1" lang="en-US" altLang="ja-JP" sz="2800" b="0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= </a:t>
                </a:r>
                <a:r>
                  <a:rPr kumimoji="1" lang="ja-JP" altLang="en-US" sz="2800" b="0" i="0" u="none" strike="noStrike" kern="1200" cap="none" spc="-22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𝐹</a:t>
                </a:r>
                <a:r>
                  <a:rPr kumimoji="1" lang="ja-JP" altLang="en-US" sz="3075" b="0" i="0" u="none" strike="noStrike" kern="1200" cap="none" spc="-337" normalizeH="0" baseline="-1626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𝑥 </a:t>
                </a:r>
                <a:r>
                  <a:rPr kumimoji="1" lang="ja-JP" altLang="en-US" sz="2800" b="0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− </a:t>
                </a:r>
                <a:r>
                  <a:rPr kumimoji="1" lang="ja-JP" altLang="en-US" sz="2800" b="0" i="0" u="none" strike="noStrike" kern="1200" cap="none" spc="-2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𝐹</a:t>
                </a:r>
                <a:r>
                  <a:rPr kumimoji="1" lang="ja-JP" altLang="en-US" sz="3075" b="0" i="0" u="none" strike="noStrike" kern="1200" cap="none" spc="-37" normalizeH="0" baseline="-1626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𝑎𝑒𝑟𝑜 </a:t>
                </a:r>
                <a:r>
                  <a:rPr kumimoji="1" lang="ja-JP" altLang="en-US" sz="2800" b="0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− </a:t>
                </a:r>
                <a:r>
                  <a:rPr kumimoji="1" lang="ja-JP" altLang="en-US" sz="2800" b="0" i="0" u="none" strike="noStrike" kern="1200" cap="none" spc="2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𝑅</a:t>
                </a:r>
                <a:r>
                  <a:rPr kumimoji="1" lang="ja-JP" altLang="en-US" sz="3075" b="0" i="0" u="none" strike="noStrike" kern="1200" cap="none" spc="37" normalizeH="0" baseline="-1626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𝑥 </a:t>
                </a:r>
                <a:r>
                  <a:rPr kumimoji="1" lang="ja-JP" altLang="en-US" sz="2800" b="0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−</a:t>
                </a:r>
                <a:r>
                  <a:rPr kumimoji="1" lang="ja-JP" altLang="en-US" sz="2800" b="0" i="0" u="none" strike="noStrike" kern="1200" cap="none" spc="-18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:r>
                  <a:rPr kumimoji="1" lang="ja-JP" altLang="en-US" sz="2800" b="0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𝑚𝑔𝛼</a:t>
                </a:r>
                <a:endParaRPr kumimoji="1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92" y="4484370"/>
                <a:ext cx="6534784" cy="1360629"/>
              </a:xfrm>
              <a:prstGeom prst="rect">
                <a:avLst/>
              </a:prstGeom>
              <a:blipFill>
                <a:blip r:embed="rId15"/>
                <a:stretch>
                  <a:fillRect l="-2705" t="-6278" b="-143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19"/>
          <p:cNvSpPr/>
          <p:nvPr/>
        </p:nvSpPr>
        <p:spPr>
          <a:xfrm>
            <a:off x="2171192" y="5893308"/>
            <a:ext cx="561340" cy="387350"/>
          </a:xfrm>
          <a:custGeom>
            <a:avLst/>
            <a:gdLst/>
            <a:ahLst/>
            <a:cxnLst/>
            <a:rect l="l" t="t" r="r" b="b"/>
            <a:pathLst>
              <a:path w="561339" h="387350">
                <a:moveTo>
                  <a:pt x="494452" y="37853"/>
                </a:moveTo>
                <a:lnTo>
                  <a:pt x="0" y="376732"/>
                </a:lnTo>
                <a:lnTo>
                  <a:pt x="7112" y="387210"/>
                </a:lnTo>
                <a:lnTo>
                  <a:pt x="501607" y="48301"/>
                </a:lnTo>
                <a:lnTo>
                  <a:pt x="494452" y="37853"/>
                </a:lnTo>
                <a:close/>
              </a:path>
              <a:path w="561339" h="387350">
                <a:moveTo>
                  <a:pt x="543923" y="30657"/>
                </a:moveTo>
                <a:lnTo>
                  <a:pt x="504951" y="30657"/>
                </a:lnTo>
                <a:lnTo>
                  <a:pt x="512063" y="41135"/>
                </a:lnTo>
                <a:lnTo>
                  <a:pt x="501607" y="48301"/>
                </a:lnTo>
                <a:lnTo>
                  <a:pt x="519556" y="74510"/>
                </a:lnTo>
                <a:lnTo>
                  <a:pt x="543923" y="30657"/>
                </a:lnTo>
                <a:close/>
              </a:path>
              <a:path w="561339" h="387350">
                <a:moveTo>
                  <a:pt x="504951" y="30657"/>
                </a:moveTo>
                <a:lnTo>
                  <a:pt x="494452" y="37853"/>
                </a:lnTo>
                <a:lnTo>
                  <a:pt x="501607" y="48301"/>
                </a:lnTo>
                <a:lnTo>
                  <a:pt x="512063" y="41135"/>
                </a:lnTo>
                <a:lnTo>
                  <a:pt x="504951" y="30657"/>
                </a:lnTo>
                <a:close/>
              </a:path>
              <a:path w="561339" h="387350">
                <a:moveTo>
                  <a:pt x="560958" y="0"/>
                </a:moveTo>
                <a:lnTo>
                  <a:pt x="476503" y="11645"/>
                </a:lnTo>
                <a:lnTo>
                  <a:pt x="494452" y="37853"/>
                </a:lnTo>
                <a:lnTo>
                  <a:pt x="504951" y="30657"/>
                </a:lnTo>
                <a:lnTo>
                  <a:pt x="543923" y="30657"/>
                </a:lnTo>
                <a:lnTo>
                  <a:pt x="560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11728" y="6291783"/>
            <a:ext cx="149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Traction</a:t>
            </a:r>
            <a:r>
              <a:rPr kumimoji="1" sz="1800" b="0" i="0" u="none" strike="noStrike" kern="1200" cap="none" spc="-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Force</a:t>
            </a:r>
            <a:endParaRPr kumimoji="1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85204" y="6013703"/>
            <a:ext cx="247142" cy="2323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15914" y="6269837"/>
            <a:ext cx="3107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 Resistant </a:t>
            </a: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Forces</a:t>
            </a:r>
            <a:r>
              <a:rPr kumimoji="1" sz="1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8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1800" b="0" i="0" u="none" strike="noStrike" kern="1200" cap="none" spc="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1950" b="0" i="0" u="none" strike="noStrike" kern="1200" cap="none" spc="37" normalizeH="0" baseline="-14957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𝐿𝑜𝑎𝑑</a:t>
            </a:r>
            <a:r>
              <a:rPr kumimoji="1" sz="18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24223" y="5934455"/>
            <a:ext cx="168910" cy="362585"/>
          </a:xfrm>
          <a:custGeom>
            <a:avLst/>
            <a:gdLst/>
            <a:ahLst/>
            <a:cxnLst/>
            <a:rect l="l" t="t" r="r" b="b"/>
            <a:pathLst>
              <a:path w="168910" h="362585">
                <a:moveTo>
                  <a:pt x="40695" y="67104"/>
                </a:moveTo>
                <a:lnTo>
                  <a:pt x="29126" y="72221"/>
                </a:lnTo>
                <a:lnTo>
                  <a:pt x="157352" y="362000"/>
                </a:lnTo>
                <a:lnTo>
                  <a:pt x="168910" y="356857"/>
                </a:lnTo>
                <a:lnTo>
                  <a:pt x="40695" y="67104"/>
                </a:lnTo>
                <a:close/>
              </a:path>
              <a:path w="168910" h="362585">
                <a:moveTo>
                  <a:pt x="4063" y="0"/>
                </a:moveTo>
                <a:lnTo>
                  <a:pt x="0" y="85102"/>
                </a:lnTo>
                <a:lnTo>
                  <a:pt x="29126" y="72221"/>
                </a:lnTo>
                <a:lnTo>
                  <a:pt x="24002" y="60642"/>
                </a:lnTo>
                <a:lnTo>
                  <a:pt x="35560" y="55499"/>
                </a:lnTo>
                <a:lnTo>
                  <a:pt x="66937" y="55499"/>
                </a:lnTo>
                <a:lnTo>
                  <a:pt x="69723" y="54267"/>
                </a:lnTo>
                <a:lnTo>
                  <a:pt x="4063" y="0"/>
                </a:lnTo>
                <a:close/>
              </a:path>
              <a:path w="168910" h="362585">
                <a:moveTo>
                  <a:pt x="35560" y="55499"/>
                </a:moveTo>
                <a:lnTo>
                  <a:pt x="24002" y="60642"/>
                </a:lnTo>
                <a:lnTo>
                  <a:pt x="29126" y="72221"/>
                </a:lnTo>
                <a:lnTo>
                  <a:pt x="40695" y="67104"/>
                </a:lnTo>
                <a:lnTo>
                  <a:pt x="35560" y="55499"/>
                </a:lnTo>
                <a:close/>
              </a:path>
              <a:path w="168910" h="362585">
                <a:moveTo>
                  <a:pt x="66937" y="55499"/>
                </a:moveTo>
                <a:lnTo>
                  <a:pt x="35560" y="55499"/>
                </a:lnTo>
                <a:lnTo>
                  <a:pt x="40695" y="67104"/>
                </a:lnTo>
                <a:lnTo>
                  <a:pt x="66937" y="55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0457" y="6291783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Inertial</a:t>
            </a:r>
            <a:r>
              <a:rPr kumimoji="1" sz="1800" b="0" i="0" u="none" strike="noStrike" kern="1200" cap="none" spc="-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38421" y="5343905"/>
            <a:ext cx="2917190" cy="635635"/>
          </a:xfrm>
          <a:custGeom>
            <a:avLst/>
            <a:gdLst/>
            <a:ahLst/>
            <a:cxnLst/>
            <a:rect l="l" t="t" r="r" b="b"/>
            <a:pathLst>
              <a:path w="2917190" h="635635">
                <a:moveTo>
                  <a:pt x="0" y="635508"/>
                </a:moveTo>
                <a:lnTo>
                  <a:pt x="2916935" y="635508"/>
                </a:lnTo>
                <a:lnTo>
                  <a:pt x="2916935" y="0"/>
                </a:lnTo>
                <a:lnTo>
                  <a:pt x="0" y="0"/>
                </a:lnTo>
                <a:lnTo>
                  <a:pt x="0" y="635508"/>
                </a:lnTo>
                <a:close/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2937968" y="6516258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（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generated 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by power train</a:t>
            </a:r>
            <a:r>
              <a:rPr lang="ja-JP" altLang="en-US" dirty="0">
                <a:solidFill>
                  <a:srgbClr val="000000"/>
                </a:solidFill>
                <a:latin typeface="HVSQKC+HelveticaNeue"/>
              </a:rPr>
              <a:t>）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76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635025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3368548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2805506"/>
            <a:ext cx="144145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2831922"/>
            <a:ext cx="7620889" cy="401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3239389"/>
            <a:ext cx="6040755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92" y="4508753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4535170"/>
            <a:ext cx="7997571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0404" y="4942078"/>
            <a:ext cx="5833999" cy="4008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91866" y="2250770"/>
            <a:ext cx="4048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𝐹</a:t>
            </a:r>
            <a:r>
              <a:rPr sz="3075" spc="30" baseline="-16260" dirty="0"/>
              <a:t>𝑙𝑜𝑎𝑑 </a:t>
            </a:r>
            <a:r>
              <a:rPr sz="2800" spc="-5" dirty="0"/>
              <a:t>= </a:t>
            </a:r>
            <a:r>
              <a:rPr sz="2800" spc="-25" dirty="0"/>
              <a:t>𝐹</a:t>
            </a:r>
            <a:r>
              <a:rPr sz="3075" spc="-37" baseline="-16260" dirty="0"/>
              <a:t>𝑎𝑒𝑟𝑜 </a:t>
            </a:r>
            <a:r>
              <a:rPr sz="2800" spc="-5" dirty="0"/>
              <a:t>+ </a:t>
            </a:r>
            <a:r>
              <a:rPr sz="2800" spc="25" dirty="0"/>
              <a:t>𝑅</a:t>
            </a:r>
            <a:r>
              <a:rPr sz="3075" spc="37" baseline="-16260" dirty="0"/>
              <a:t>𝑥 </a:t>
            </a:r>
            <a:r>
              <a:rPr sz="2800" spc="-5" dirty="0"/>
              <a:t>+</a:t>
            </a:r>
            <a:r>
              <a:rPr sz="2800" spc="-55" dirty="0"/>
              <a:t> </a:t>
            </a:r>
            <a:r>
              <a:rPr sz="2800" spc="-5" dirty="0"/>
              <a:t>𝑚𝑔𝛼</a:t>
            </a:r>
            <a:endParaRPr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2814866" y="3764961"/>
                <a:ext cx="3715943" cy="7042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lvl="0">
                  <a:spcBef>
                    <a:spcPts val="1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ml-IN" sz="2400" b="0" i="1" u="none" strike="noStrike" kern="1200" cap="none" spc="-2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𝐹</m:t>
                      </m:r>
                      <m:r>
                        <a:rPr kumimoji="1" lang="ml-IN" sz="2625" b="0" i="1" u="none" strike="noStrike" kern="1200" cap="none" spc="-30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𝑎𝑒𝑟𝑜</m:t>
                      </m:r>
                      <m:r>
                        <a:rPr kumimoji="1" lang="ml-IN" sz="2625" b="0" i="1" u="none" strike="noStrike" kern="1200" cap="none" spc="-30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ml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f>
                        <m:fPr>
                          <m:ctrlPr>
                            <a:rPr kumimoji="1" lang="ml-IN" altLang="ja-JP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1" lang="en-US" altLang="ja-JP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den>
                      </m:f>
                      <m:r>
                        <a:rPr kumimoji="1" lang="ml-IN" sz="3600" b="0" i="1" u="none" strike="noStrike" kern="1200" cap="none" spc="-397" normalizeH="0" baseline="-23148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ml-IN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𝐶</m:t>
                      </m:r>
                      <m:r>
                        <a:rPr kumimoji="1" lang="ml-IN" sz="2625" b="0" i="1" u="none" strike="noStrike" kern="1200" cap="none" spc="-7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𝑎</m:t>
                      </m:r>
                      <m:r>
                        <a:rPr kumimoji="1" lang="ml-IN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𝜌</m:t>
                      </m:r>
                      <m:r>
                        <a:rPr kumimoji="1" lang="ml-IN" sz="2400" b="0" i="1" u="none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𝐴</m:t>
                      </m:r>
                      <m:acc>
                        <m:accPr>
                          <m:chr m:val="̇"/>
                          <m:ctrlPr>
                            <a:rPr kumimoji="1" lang="en-US" sz="2400" b="0" i="1" u="none" strike="noStrike" kern="1200" cap="none" spc="-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ml-IN" sz="2400" b="0" i="1" u="none" strike="noStrike" kern="1200" cap="none" spc="-5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am-ET" sz="2625" b="0" i="1" u="none" strike="noStrike" kern="1200" cap="none" spc="67" normalizeH="0" baseline="28571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2 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sSubPr>
                        <m:e>
                          <m:r>
                            <a:rPr kumimoji="1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𝑐</m:t>
                          </m:r>
                        </m:e>
                        <m:sub>
                          <m:r>
                            <a:rPr kumimoji="1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𝑎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ja-JP" sz="2800" i="1" spc="-5" dirty="0">
                              <a:solidFill>
                                <a:srgbClr val="001F5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accPr>
                        <m:e>
                          <m:r>
                            <a:rPr lang="ml-IN" altLang="ja-JP" sz="2800" i="1" spc="-5" dirty="0">
                              <a:solidFill>
                                <a:srgbClr val="001F5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𝑥</m:t>
                          </m:r>
                        </m:e>
                      </m:acc>
                      <m:r>
                        <a:rPr lang="am-ET" altLang="ja-JP" sz="3200" i="1" spc="67" baseline="28571" dirty="0">
                          <a:solidFill>
                            <a:srgbClr val="001F5F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</m:oMath>
                  </m:oMathPara>
                </a14:m>
                <a:endParaRPr kumimoji="1" sz="2625" b="0" i="0" u="none" strike="noStrike" kern="1200" cap="none" spc="0" normalizeH="0" baseline="2857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866" y="3764961"/>
                <a:ext cx="3715943" cy="704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/>
          <p:nvPr/>
        </p:nvSpPr>
        <p:spPr>
          <a:xfrm>
            <a:off x="4704588" y="6012776"/>
            <a:ext cx="0" cy="277495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6974"/>
                </a:lnTo>
              </a:path>
            </a:pathLst>
          </a:custGeom>
          <a:ln w="2285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36364" y="6012776"/>
            <a:ext cx="0" cy="277495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6974"/>
                </a:lnTo>
              </a:path>
            </a:pathLst>
          </a:custGeom>
          <a:ln w="228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1582612" y="5895379"/>
                <a:ext cx="3353992" cy="4167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2400" b="0" i="1" u="none" strike="noStrike" kern="1200" cap="none" spc="2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𝑅</m:t>
                      </m:r>
                      <m:r>
                        <a:rPr kumimoji="1" lang="en-US" sz="2625" b="0" i="1" u="none" strike="noStrike" kern="1200" cap="none" spc="37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𝑥</m:t>
                      </m:r>
                      <m:r>
                        <a:rPr kumimoji="1" lang="en-US" sz="2625" b="0" i="1" u="none" strike="noStrike" kern="1200" cap="none" spc="37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</m:t>
                      </m:r>
                      <m:r>
                        <a:rPr kumimoji="1" lang="en-US" sz="2400" b="0" i="1" u="none" strike="noStrike" kern="1200" cap="none" spc="-16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𝑁</m:t>
                      </m:r>
                      <m:r>
                        <a:rPr kumimoji="1" lang="en-US" sz="2400" b="0" i="1" u="none" strike="noStrike" kern="1200" cap="none" spc="-16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kumimoji="1" lang="en-US" sz="2400" b="0" i="1" u="none" strike="noStrike" kern="1200" cap="none" spc="-16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-160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𝑐</m:t>
                          </m:r>
                        </m:e>
                      </m:acc>
                      <m:r>
                        <a:rPr kumimoji="1" lang="en-US" sz="2625" b="0" i="1" u="none" strike="noStrike" kern="1200" cap="none" spc="-240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r>
                        <a:rPr kumimoji="1" lang="en-US" sz="2625" b="0" i="1" u="none" strike="noStrike" kern="1200" cap="none" spc="30" normalizeH="0" baseline="-15873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,</m:t>
                      </m:r>
                      <m:r>
                        <a:rPr kumimoji="1" lang="en-US" sz="2625" b="0" i="1" u="none" strike="noStrike" kern="1200" cap="none" spc="30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0 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+ </m:t>
                      </m:r>
                      <m:acc>
                        <m:accPr>
                          <m:chr m:val="̂"/>
                          <m:ctrlPr>
                            <a:rPr kumimoji="1" lang="en-US" sz="2400" b="0" i="1" u="none" strike="noStrike" kern="1200" cap="none" spc="-29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-290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𝑐</m:t>
                          </m:r>
                        </m:e>
                      </m:acc>
                      <m:r>
                        <a:rPr kumimoji="1" lang="en-US" sz="2625" b="0" i="1" u="none" strike="noStrike" kern="1200" cap="none" spc="-434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r>
                        <a:rPr kumimoji="1" lang="en-US" sz="2400" b="0" i="1" u="none" strike="noStrike" kern="1200" cap="none" spc="-29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en-US" sz="2625" b="0" i="1" u="none" strike="noStrike" kern="1200" cap="none" spc="-165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,1  </m:t>
                      </m:r>
                      <m:acc>
                        <m:accPr>
                          <m:chr m:val="̇"/>
                          <m:ctrlPr>
                            <a:rPr kumimoji="1" lang="en-US" sz="2400" b="0" i="1" u="none" strike="noStrike" kern="1200" cap="none" spc="-16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-165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612" y="5895379"/>
                <a:ext cx="3353992" cy="416781"/>
              </a:xfrm>
              <a:prstGeom prst="rect">
                <a:avLst/>
              </a:prstGeom>
              <a:blipFill>
                <a:blip r:embed="rId9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7115556" y="6012776"/>
            <a:ext cx="0" cy="277495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6974"/>
                </a:lnTo>
              </a:path>
            </a:pathLst>
          </a:custGeom>
          <a:ln w="2285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47331" y="6012776"/>
            <a:ext cx="0" cy="277495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6974"/>
                </a:lnTo>
              </a:path>
            </a:pathLst>
          </a:custGeom>
          <a:ln w="2285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8"/>
              <p:cNvSpPr txBox="1"/>
              <p:nvPr/>
            </p:nvSpPr>
            <p:spPr>
              <a:xfrm>
                <a:off x="4286835" y="5899323"/>
                <a:ext cx="3122345" cy="4167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23114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+ </m:t>
                      </m:r>
                      <m:acc>
                        <m:accPr>
                          <m:chr m:val="̂"/>
                          <m:ctrlPr>
                            <a:rPr kumimoji="1" lang="en-US" sz="2400" b="0" i="1" u="none" strike="noStrike" kern="1200" cap="none" spc="-29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-290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𝑐</m:t>
                          </m:r>
                        </m:e>
                      </m:acc>
                      <m:r>
                        <a:rPr kumimoji="1" lang="en-US" sz="2625" b="0" i="1" u="none" strike="noStrike" kern="1200" cap="none" spc="-434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r>
                        <a:rPr kumimoji="1" lang="en-US" sz="2400" b="0" i="1" u="none" strike="noStrike" kern="1200" cap="none" spc="-29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en-US" sz="2625" b="0" i="1" u="none" strike="noStrike" kern="1200" cap="none" spc="-7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,2</m:t>
                      </m:r>
                      <m:acc>
                        <m:accPr>
                          <m:chr m:val="̇"/>
                          <m:ctrlPr>
                            <a:rPr kumimoji="1" lang="en-US" sz="2400" b="0" i="1" u="none" strike="noStrike" kern="1200" cap="none" spc="-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-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sz="2625" b="0" i="1" u="none" strike="noStrike" kern="1200" cap="none" spc="97" normalizeH="0" baseline="28571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2</m:t>
                      </m:r>
                      <m:r>
                        <a:rPr kumimoji="1" lang="en-US" sz="2400" b="0" i="1" u="none" strike="noStrike" kern="1200" cap="none" spc="6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) </m:t>
                      </m:r>
                      <m: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≈  </m:t>
                      </m:r>
                      <m:r>
                        <a:rPr kumimoji="1" lang="en-US" sz="2400" b="0" i="1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𝑐</m:t>
                      </m:r>
                      <m:r>
                        <a:rPr kumimoji="1" lang="en-US" sz="2625" b="0" i="1" u="none" strike="noStrike" kern="1200" cap="none" spc="-300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r>
                        <a:rPr kumimoji="1" lang="en-US" sz="2625" b="0" i="1" u="none" strike="noStrike" kern="1200" cap="none" spc="-300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,1 </m:t>
                      </m:r>
                      <m:acc>
                        <m:accPr>
                          <m:chr m:val="̇"/>
                          <m:ctrlPr>
                            <a:rPr kumimoji="1" lang="en-US" sz="2400" b="0" i="1" u="none" strike="noStrike" kern="1200" cap="none" spc="-16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-165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835" y="5899323"/>
                <a:ext cx="3122345" cy="416781"/>
              </a:xfrm>
              <a:prstGeom prst="rect">
                <a:avLst/>
              </a:prstGeom>
              <a:blipFill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/>
          <p:cNvSpPr txBox="1"/>
          <p:nvPr/>
        </p:nvSpPr>
        <p:spPr>
          <a:xfrm>
            <a:off x="958362" y="3640201"/>
            <a:ext cx="151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正面面積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9048265" y="4723122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垂直抗力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634403" y="3143141"/>
            <a:ext cx="2397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また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the vehicle’s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coe</a:t>
            </a:r>
            <a:r>
              <a:rPr lang="en-US" altLang="ja-JP" dirty="0">
                <a:solidFill>
                  <a:srgbClr val="FF0000"/>
                </a:solidFill>
                <a:latin typeface="BBVGAK+HelveticaNeue"/>
              </a:rPr>
              <a:t>ffi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cient of friction 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530809" y="2831922"/>
            <a:ext cx="1566906" cy="40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00404" y="3239389"/>
            <a:ext cx="1670234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0354" y="3323492"/>
            <a:ext cx="914400" cy="316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864145" y="4561677"/>
            <a:ext cx="1743524" cy="37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38554" y="4940553"/>
            <a:ext cx="844058" cy="40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4500" y="4940553"/>
            <a:ext cx="2074985" cy="40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16409" y="4994893"/>
            <a:ext cx="914400" cy="316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177" y="4771660"/>
            <a:ext cx="3052515" cy="1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11670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801" y="1157732"/>
            <a:ext cx="370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1950" b="0" i="0" u="none" strike="noStrike" kern="1200" cap="none" spc="30" normalizeH="0" baseline="-149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76108" y="3723385"/>
            <a:ext cx="1943353" cy="239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5352" y="3994403"/>
            <a:ext cx="682625" cy="168275"/>
          </a:xfrm>
          <a:custGeom>
            <a:avLst/>
            <a:gdLst/>
            <a:ahLst/>
            <a:cxnLst/>
            <a:rect l="l" t="t" r="r" b="b"/>
            <a:pathLst>
              <a:path w="682625" h="168275">
                <a:moveTo>
                  <a:pt x="37155" y="40863"/>
                </a:moveTo>
                <a:lnTo>
                  <a:pt x="29845" y="41148"/>
                </a:lnTo>
                <a:lnTo>
                  <a:pt x="27030" y="48699"/>
                </a:lnTo>
                <a:lnTo>
                  <a:pt x="27305" y="49149"/>
                </a:lnTo>
                <a:lnTo>
                  <a:pt x="54737" y="88011"/>
                </a:lnTo>
                <a:lnTo>
                  <a:pt x="91567" y="126111"/>
                </a:lnTo>
                <a:lnTo>
                  <a:pt x="140588" y="155321"/>
                </a:lnTo>
                <a:lnTo>
                  <a:pt x="181101" y="165608"/>
                </a:lnTo>
                <a:lnTo>
                  <a:pt x="218439" y="167767"/>
                </a:lnTo>
                <a:lnTo>
                  <a:pt x="232663" y="167640"/>
                </a:lnTo>
                <a:lnTo>
                  <a:pt x="279653" y="164592"/>
                </a:lnTo>
                <a:lnTo>
                  <a:pt x="331977" y="158750"/>
                </a:lnTo>
                <a:lnTo>
                  <a:pt x="358587" y="155067"/>
                </a:lnTo>
                <a:lnTo>
                  <a:pt x="218186" y="155067"/>
                </a:lnTo>
                <a:lnTo>
                  <a:pt x="205359" y="154813"/>
                </a:lnTo>
                <a:lnTo>
                  <a:pt x="162813" y="149225"/>
                </a:lnTo>
                <a:lnTo>
                  <a:pt x="113030" y="126238"/>
                </a:lnTo>
                <a:lnTo>
                  <a:pt x="75057" y="92456"/>
                </a:lnTo>
                <a:lnTo>
                  <a:pt x="46100" y="54483"/>
                </a:lnTo>
                <a:lnTo>
                  <a:pt x="37973" y="42164"/>
                </a:lnTo>
                <a:lnTo>
                  <a:pt x="37155" y="40863"/>
                </a:lnTo>
                <a:close/>
              </a:path>
              <a:path w="682625" h="168275">
                <a:moveTo>
                  <a:pt x="680339" y="84836"/>
                </a:moveTo>
                <a:lnTo>
                  <a:pt x="671829" y="85979"/>
                </a:lnTo>
                <a:lnTo>
                  <a:pt x="662177" y="87503"/>
                </a:lnTo>
                <a:lnTo>
                  <a:pt x="651255" y="89535"/>
                </a:lnTo>
                <a:lnTo>
                  <a:pt x="639445" y="91567"/>
                </a:lnTo>
                <a:lnTo>
                  <a:pt x="515366" y="115443"/>
                </a:lnTo>
                <a:lnTo>
                  <a:pt x="441705" y="128905"/>
                </a:lnTo>
                <a:lnTo>
                  <a:pt x="404114" y="135255"/>
                </a:lnTo>
                <a:lnTo>
                  <a:pt x="330200" y="146177"/>
                </a:lnTo>
                <a:lnTo>
                  <a:pt x="278511" y="152019"/>
                </a:lnTo>
                <a:lnTo>
                  <a:pt x="232156" y="154940"/>
                </a:lnTo>
                <a:lnTo>
                  <a:pt x="218186" y="155067"/>
                </a:lnTo>
                <a:lnTo>
                  <a:pt x="358587" y="155067"/>
                </a:lnTo>
                <a:lnTo>
                  <a:pt x="368680" y="153670"/>
                </a:lnTo>
                <a:lnTo>
                  <a:pt x="406273" y="147828"/>
                </a:lnTo>
                <a:lnTo>
                  <a:pt x="517778" y="127889"/>
                </a:lnTo>
                <a:lnTo>
                  <a:pt x="641603" y="104013"/>
                </a:lnTo>
                <a:lnTo>
                  <a:pt x="664082" y="100076"/>
                </a:lnTo>
                <a:lnTo>
                  <a:pt x="673607" y="98552"/>
                </a:lnTo>
                <a:lnTo>
                  <a:pt x="682117" y="97282"/>
                </a:lnTo>
                <a:lnTo>
                  <a:pt x="680339" y="84836"/>
                </a:lnTo>
                <a:close/>
              </a:path>
              <a:path w="682625" h="168275">
                <a:moveTo>
                  <a:pt x="0" y="0"/>
                </a:moveTo>
                <a:lnTo>
                  <a:pt x="13843" y="84074"/>
                </a:lnTo>
                <a:lnTo>
                  <a:pt x="27030" y="48699"/>
                </a:lnTo>
                <a:lnTo>
                  <a:pt x="24511" y="44577"/>
                </a:lnTo>
                <a:lnTo>
                  <a:pt x="35178" y="37719"/>
                </a:lnTo>
                <a:lnTo>
                  <a:pt x="72396" y="37719"/>
                </a:lnTo>
                <a:lnTo>
                  <a:pt x="0" y="0"/>
                </a:lnTo>
                <a:close/>
              </a:path>
              <a:path w="682625" h="168275">
                <a:moveTo>
                  <a:pt x="29845" y="41148"/>
                </a:moveTo>
                <a:lnTo>
                  <a:pt x="24511" y="44577"/>
                </a:lnTo>
                <a:lnTo>
                  <a:pt x="27030" y="48699"/>
                </a:lnTo>
                <a:lnTo>
                  <a:pt x="29845" y="41148"/>
                </a:lnTo>
                <a:close/>
              </a:path>
              <a:path w="682625" h="168275">
                <a:moveTo>
                  <a:pt x="35178" y="37719"/>
                </a:moveTo>
                <a:lnTo>
                  <a:pt x="29845" y="41148"/>
                </a:lnTo>
                <a:lnTo>
                  <a:pt x="37155" y="40863"/>
                </a:lnTo>
                <a:lnTo>
                  <a:pt x="35178" y="37719"/>
                </a:lnTo>
                <a:close/>
              </a:path>
              <a:path w="682625" h="168275">
                <a:moveTo>
                  <a:pt x="72396" y="37719"/>
                </a:moveTo>
                <a:lnTo>
                  <a:pt x="35178" y="37719"/>
                </a:lnTo>
                <a:lnTo>
                  <a:pt x="37155" y="40863"/>
                </a:lnTo>
                <a:lnTo>
                  <a:pt x="75564" y="39370"/>
                </a:lnTo>
                <a:lnTo>
                  <a:pt x="72396" y="3771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4544" y="5471159"/>
            <a:ext cx="2289175" cy="1301750"/>
          </a:xfrm>
          <a:custGeom>
            <a:avLst/>
            <a:gdLst/>
            <a:ahLst/>
            <a:cxnLst/>
            <a:rect l="l" t="t" r="r" b="b"/>
            <a:pathLst>
              <a:path w="2289175" h="1301750">
                <a:moveTo>
                  <a:pt x="0" y="1301495"/>
                </a:moveTo>
                <a:lnTo>
                  <a:pt x="2289048" y="1301495"/>
                </a:lnTo>
                <a:lnTo>
                  <a:pt x="2289048" y="0"/>
                </a:lnTo>
                <a:lnTo>
                  <a:pt x="0" y="0"/>
                </a:lnTo>
                <a:lnTo>
                  <a:pt x="0" y="1301495"/>
                </a:lnTo>
                <a:close/>
              </a:path>
            </a:pathLst>
          </a:custGeom>
          <a:solidFill>
            <a:srgbClr val="E3E4F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1367" y="5609234"/>
            <a:ext cx="1660652" cy="211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46504" y="5875934"/>
            <a:ext cx="679284" cy="211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50261" y="5875934"/>
            <a:ext cx="704659" cy="2118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76626" y="5875934"/>
            <a:ext cx="544982" cy="211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55648" y="6144158"/>
            <a:ext cx="1728597" cy="211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7883" y="5540146"/>
            <a:ext cx="479425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13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1950" b="0" i="0" u="none" strike="noStrike" kern="1200" cap="none" spc="3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r>
              <a:rPr kumimoji="1" sz="1950" b="0" i="0" u="none" strike="noStrike" kern="1200" cap="none" spc="127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100" marR="0" lvl="0" indent="0" algn="l" defTabSz="914400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1950" b="0" i="0" u="none" strike="noStrike" kern="1200" cap="none" spc="44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1" sz="1950" b="0" i="0" u="none" strike="noStrike" kern="1200" cap="none" spc="127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100" marR="0" lvl="0" indent="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1950" b="0" i="0" u="none" strike="noStrike" kern="1200" cap="none" spc="-7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1950" b="0" i="0" u="none" strike="noStrike" kern="1200" cap="none" spc="127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100" marR="0" lvl="0" indent="0" algn="l" defTabSz="914400" rtl="0" eaLnBrk="1" fontAlgn="auto" latinLnBrk="0" hangingPunct="1">
              <a:lnSpc>
                <a:spcPts val="2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𝐺𝑅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93164" y="6412382"/>
            <a:ext cx="1824609" cy="211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83780" y="4471415"/>
            <a:ext cx="2562225" cy="795655"/>
          </a:xfrm>
          <a:custGeom>
            <a:avLst/>
            <a:gdLst/>
            <a:ahLst/>
            <a:cxnLst/>
            <a:rect l="l" t="t" r="r" b="b"/>
            <a:pathLst>
              <a:path w="2562225" h="795654">
                <a:moveTo>
                  <a:pt x="0" y="795528"/>
                </a:moveTo>
                <a:lnTo>
                  <a:pt x="2561844" y="795528"/>
                </a:lnTo>
                <a:lnTo>
                  <a:pt x="2561844" y="0"/>
                </a:lnTo>
                <a:lnTo>
                  <a:pt x="0" y="0"/>
                </a:lnTo>
                <a:lnTo>
                  <a:pt x="0" y="795528"/>
                </a:lnTo>
                <a:close/>
              </a:path>
            </a:pathLst>
          </a:custGeom>
          <a:solidFill>
            <a:srgbClr val="E3E4F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65668" y="4608829"/>
            <a:ext cx="1679955" cy="211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/>
              <p:cNvSpPr txBox="1"/>
              <p:nvPr/>
            </p:nvSpPr>
            <p:spPr>
              <a:xfrm>
                <a:off x="7358380" y="4500118"/>
                <a:ext cx="2613025" cy="653415"/>
              </a:xfrm>
              <a:prstGeom prst="rect">
                <a:avLst/>
              </a:prstGeom>
            </p:spPr>
            <p:txBody>
              <a:bodyPr vert="horz" wrap="square" lIns="0" tIns="52069" rIns="0" bIns="0" rtlCol="0">
                <a:spAutoFit/>
              </a:bodyPr>
              <a:lstStyle/>
              <a:p>
                <a:pPr marL="1174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40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ja-JP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</m:ctrlPr>
                      </m:accPr>
                      <m:e>
                        <m:r>
                          <a:rPr kumimoji="1" lang="ja-JP" alt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ja-JP" altLang="en-US" sz="1800" b="0" i="0" u="none" strike="noStrike" kern="1200" cap="none" spc="-45" normalizeH="0" baseline="0" noProof="0" dirty="0" smtClean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: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1174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1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700" b="0" i="0" u="none" strike="noStrike" kern="1200" cap="none" spc="0" normalizeH="0" baseline="10802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𝑟</a:t>
                </a:r>
                <a:r>
                  <a:rPr kumimoji="1" lang="ja-JP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𝑒𝑓𝑓</a:t>
                </a:r>
                <a:r>
                  <a:rPr kumimoji="1" lang="ja-JP" altLang="en-US" sz="1300" b="0" i="0" u="none" strike="noStrike" kern="1200" cap="none" spc="9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:r>
                  <a:rPr kumimoji="1" lang="en-US" altLang="ja-JP" sz="2100" b="0" i="0" u="none" strike="noStrike" kern="1200" cap="none" spc="0" normalizeH="0" baseline="13888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</a:t>
                </a:r>
                <a:endParaRPr kumimoji="1" sz="2100" b="0" i="0" u="none" strike="noStrike" kern="1200" cap="none" spc="0" normalizeH="0" baseline="13888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380" y="4500118"/>
                <a:ext cx="2613025" cy="653415"/>
              </a:xfrm>
              <a:prstGeom prst="rect">
                <a:avLst/>
              </a:prstGeom>
              <a:blipFill>
                <a:blip r:embed="rId11"/>
                <a:stretch>
                  <a:fillRect l="-932" t="-4673" b="-140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17"/>
          <p:cNvSpPr/>
          <p:nvPr/>
        </p:nvSpPr>
        <p:spPr>
          <a:xfrm>
            <a:off x="7962265" y="4875529"/>
            <a:ext cx="1662049" cy="211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86916" y="5077790"/>
            <a:ext cx="208279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0" u="none" strike="noStrike" kern="1200" cap="none" spc="19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0273" y="5077790"/>
            <a:ext cx="12382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0" u="none" strike="noStrike" kern="1200" cap="none" spc="20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/>
              <p:cNvSpPr txBox="1"/>
              <p:nvPr/>
            </p:nvSpPr>
            <p:spPr>
              <a:xfrm>
                <a:off x="1278127" y="4933010"/>
                <a:ext cx="257746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507365" algn="l"/>
                    <a:tab pos="1635760" algn="l"/>
                  </a:tabLst>
                  <a:defRPr/>
                </a:pPr>
                <a:r>
                  <a:rPr kumimoji="1" lang="ja-JP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𝜔	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=</a:t>
                </a:r>
                <a:r>
                  <a:rPr kumimoji="1" lang="ja-JP" altLang="en-US" sz="2400" b="0" i="0" u="none" strike="noStrike" kern="1200" cap="none" spc="12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JP" altLang="en-US" sz="2400" b="0" i="1" u="none" strike="noStrike" kern="1200" cap="none" spc="20" normalizeH="0" baseline="0" noProof="0" dirty="0" smtClean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mbria Math"/>
                      </a:rPr>
                      <m:t>𝐺𝑅</m:t>
                    </m:r>
                    <m:sSub>
                      <m:sSubPr>
                        <m:ctrlPr>
                          <a:rPr kumimoji="1" lang="en-US" altLang="ja-JP" sz="2400" b="0" i="1" u="none" strike="noStrike" kern="1200" cap="none" spc="2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</m:ctrlPr>
                      </m:sSubPr>
                      <m:e>
                        <m:r>
                          <a:rPr kumimoji="1" lang="ja-JP" altLang="en-US" sz="2400" b="0" i="1" u="none" strike="noStrike" kern="1200" cap="none" spc="2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𝜔</m:t>
                        </m:r>
                      </m:e>
                      <m:sub>
                        <m:r>
                          <a:rPr kumimoji="1" lang="en-US" altLang="ja-JP" sz="2400" b="0" i="1" u="none" strike="noStrike" kern="1200" cap="none" spc="2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𝑡</m:t>
                        </m:r>
                      </m:sub>
                    </m:sSub>
                    <m:r>
                      <a:rPr kumimoji="1" lang="ja-JP" altLang="en-US" sz="2400" b="0" i="1" u="none" strike="noStrike" kern="1200" cap="none" spc="20" normalizeH="0" baseline="0" noProof="0" dirty="0" smtClean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mbria Math"/>
                      </a:rPr>
                      <m:t>	</m:t>
                    </m:r>
                  </m:oMath>
                </a14:m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=</a:t>
                </a:r>
                <a:r>
                  <a:rPr kumimoji="1" lang="ja-JP" altLang="en-US" sz="2400" b="0" i="0" u="none" strike="noStrike" kern="1200" cap="none" spc="5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:r>
                  <a:rPr kumimoji="1" lang="ja-JP" altLang="en-US" sz="2400" b="0" i="0" u="none" strike="noStrike" kern="1200" cap="none" spc="2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𝐺𝑅𝜔</a:t>
                </a:r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127" y="4933010"/>
                <a:ext cx="2577465" cy="382156"/>
              </a:xfrm>
              <a:prstGeom prst="rect">
                <a:avLst/>
              </a:prstGeom>
              <a:blipFill>
                <a:blip r:embed="rId13"/>
                <a:stretch>
                  <a:fillRect l="-6872" t="-20635" r="-5687" b="-47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 txBox="1"/>
          <p:nvPr/>
        </p:nvSpPr>
        <p:spPr>
          <a:xfrm>
            <a:off x="3817365" y="5077790"/>
            <a:ext cx="14668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0" u="none" strike="noStrike" kern="1200" cap="none" spc="1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7395336" y="3983228"/>
                <a:ext cx="1907159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sz="2400" b="0" i="1" u="none" strike="noStrike" kern="1200" cap="none" spc="-8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am-ET" sz="2400" b="0" i="1" u="none" strike="noStrike" kern="1200" cap="none" spc="-8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am-ET" sz="2400" b="0" i="1" u="none" strike="noStrike" kern="1200" cap="none" spc="-8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 </m:t>
                      </m:r>
                      <m:r>
                        <a:rPr kumimoji="1" lang="am-ET" sz="2400" b="0" i="1" u="none" strike="noStrike" kern="1200" cap="none" spc="-11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r>
                        <a:rPr kumimoji="1" lang="am-ET" sz="2625" b="0" i="1" u="none" strike="noStrike" kern="1200" cap="none" spc="-165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𝑒𝑓𝑓</m:t>
                      </m:r>
                      <m:r>
                        <a:rPr kumimoji="1" lang="am-ET" sz="2400" b="0" i="1" u="none" strike="noStrike" kern="1200" cap="none" spc="-11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𝜔</m:t>
                      </m:r>
                      <m:r>
                        <a:rPr kumimoji="1" lang="am-ET" sz="2625" b="0" i="1" u="none" strike="noStrike" kern="1200" cap="none" spc="-165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𝑤</m:t>
                      </m:r>
                    </m:oMath>
                  </m:oMathPara>
                </a14:m>
                <a:endParaRPr kumimoji="1" sz="2625" b="0" i="0" u="none" strike="noStrike" kern="1200" cap="none" spc="0" normalizeH="0" baseline="-15873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336" y="3983228"/>
                <a:ext cx="1907159" cy="373628"/>
              </a:xfrm>
              <a:prstGeom prst="rect">
                <a:avLst/>
              </a:prstGeom>
              <a:blipFill>
                <a:blip r:embed="rId14"/>
                <a:stretch>
                  <a:fillRect b="-338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3"/>
          <p:cNvSpPr/>
          <p:nvPr/>
        </p:nvSpPr>
        <p:spPr>
          <a:xfrm>
            <a:off x="598931" y="1493519"/>
            <a:ext cx="6783324" cy="29565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78602" y="2673857"/>
            <a:ext cx="1386840" cy="649605"/>
          </a:xfrm>
          <a:custGeom>
            <a:avLst/>
            <a:gdLst/>
            <a:ahLst/>
            <a:cxnLst/>
            <a:rect l="l" t="t" r="r" b="b"/>
            <a:pathLst>
              <a:path w="1386840" h="649604">
                <a:moveTo>
                  <a:pt x="1278636" y="0"/>
                </a:moveTo>
                <a:lnTo>
                  <a:pt x="108203" y="0"/>
                </a:ln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0" y="541019"/>
                </a:lnTo>
                <a:lnTo>
                  <a:pt x="8495" y="583162"/>
                </a:lnTo>
                <a:lnTo>
                  <a:pt x="31670" y="617553"/>
                </a:lnTo>
                <a:lnTo>
                  <a:pt x="66061" y="640728"/>
                </a:lnTo>
                <a:lnTo>
                  <a:pt x="108203" y="649224"/>
                </a:lnTo>
                <a:lnTo>
                  <a:pt x="1278636" y="649224"/>
                </a:lnTo>
                <a:lnTo>
                  <a:pt x="1320778" y="640728"/>
                </a:lnTo>
                <a:lnTo>
                  <a:pt x="1355169" y="617553"/>
                </a:lnTo>
                <a:lnTo>
                  <a:pt x="1378344" y="583162"/>
                </a:lnTo>
                <a:lnTo>
                  <a:pt x="1386840" y="541019"/>
                </a:lnTo>
                <a:lnTo>
                  <a:pt x="1386840" y="108203"/>
                </a:lnTo>
                <a:lnTo>
                  <a:pt x="1378344" y="66061"/>
                </a:lnTo>
                <a:lnTo>
                  <a:pt x="1355169" y="31670"/>
                </a:lnTo>
                <a:lnTo>
                  <a:pt x="1320778" y="8495"/>
                </a:lnTo>
                <a:lnTo>
                  <a:pt x="1278636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78602" y="2673857"/>
            <a:ext cx="1386840" cy="649605"/>
          </a:xfrm>
          <a:custGeom>
            <a:avLst/>
            <a:gdLst/>
            <a:ahLst/>
            <a:cxnLst/>
            <a:rect l="l" t="t" r="r" b="b"/>
            <a:pathLst>
              <a:path w="1386840" h="649604">
                <a:moveTo>
                  <a:pt x="0" y="108203"/>
                </a:moveTo>
                <a:lnTo>
                  <a:pt x="8495" y="66061"/>
                </a:lnTo>
                <a:lnTo>
                  <a:pt x="31670" y="31670"/>
                </a:lnTo>
                <a:lnTo>
                  <a:pt x="66061" y="8495"/>
                </a:lnTo>
                <a:lnTo>
                  <a:pt x="108203" y="0"/>
                </a:lnTo>
                <a:lnTo>
                  <a:pt x="1278636" y="0"/>
                </a:lnTo>
                <a:lnTo>
                  <a:pt x="1320778" y="8495"/>
                </a:lnTo>
                <a:lnTo>
                  <a:pt x="1355169" y="31670"/>
                </a:lnTo>
                <a:lnTo>
                  <a:pt x="1378344" y="66061"/>
                </a:lnTo>
                <a:lnTo>
                  <a:pt x="1386840" y="108203"/>
                </a:lnTo>
                <a:lnTo>
                  <a:pt x="1386840" y="541019"/>
                </a:lnTo>
                <a:lnTo>
                  <a:pt x="1378344" y="583162"/>
                </a:lnTo>
                <a:lnTo>
                  <a:pt x="1355169" y="617553"/>
                </a:lnTo>
                <a:lnTo>
                  <a:pt x="1320778" y="640728"/>
                </a:lnTo>
                <a:lnTo>
                  <a:pt x="1278636" y="649224"/>
                </a:lnTo>
                <a:lnTo>
                  <a:pt x="108203" y="649224"/>
                </a:lnTo>
                <a:lnTo>
                  <a:pt x="66061" y="640728"/>
                </a:lnTo>
                <a:lnTo>
                  <a:pt x="31670" y="617553"/>
                </a:lnTo>
                <a:lnTo>
                  <a:pt x="8495" y="583162"/>
                </a:lnTo>
                <a:lnTo>
                  <a:pt x="0" y="541019"/>
                </a:lnTo>
                <a:lnTo>
                  <a:pt x="0" y="108203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47917" y="2817241"/>
            <a:ext cx="763092" cy="1798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54370" y="3000120"/>
            <a:ext cx="1101420" cy="1798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22953" y="2673857"/>
            <a:ext cx="1386840" cy="649605"/>
          </a:xfrm>
          <a:custGeom>
            <a:avLst/>
            <a:gdLst/>
            <a:ahLst/>
            <a:cxnLst/>
            <a:rect l="l" t="t" r="r" b="b"/>
            <a:pathLst>
              <a:path w="1386839" h="649604">
                <a:moveTo>
                  <a:pt x="1278636" y="0"/>
                </a:moveTo>
                <a:lnTo>
                  <a:pt x="108204" y="0"/>
                </a:ln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0" y="541019"/>
                </a:lnTo>
                <a:lnTo>
                  <a:pt x="8495" y="583162"/>
                </a:lnTo>
                <a:lnTo>
                  <a:pt x="31670" y="617553"/>
                </a:lnTo>
                <a:lnTo>
                  <a:pt x="66061" y="640728"/>
                </a:lnTo>
                <a:lnTo>
                  <a:pt x="108204" y="649224"/>
                </a:lnTo>
                <a:lnTo>
                  <a:pt x="1278636" y="649224"/>
                </a:lnTo>
                <a:lnTo>
                  <a:pt x="1320778" y="640728"/>
                </a:lnTo>
                <a:lnTo>
                  <a:pt x="1355169" y="617553"/>
                </a:lnTo>
                <a:lnTo>
                  <a:pt x="1378344" y="583162"/>
                </a:lnTo>
                <a:lnTo>
                  <a:pt x="1386840" y="541019"/>
                </a:lnTo>
                <a:lnTo>
                  <a:pt x="1386840" y="108203"/>
                </a:lnTo>
                <a:lnTo>
                  <a:pt x="1378344" y="66061"/>
                </a:lnTo>
                <a:lnTo>
                  <a:pt x="1355169" y="31670"/>
                </a:lnTo>
                <a:lnTo>
                  <a:pt x="1320778" y="8495"/>
                </a:lnTo>
                <a:lnTo>
                  <a:pt x="1278636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22953" y="2673857"/>
            <a:ext cx="1386840" cy="649605"/>
          </a:xfrm>
          <a:custGeom>
            <a:avLst/>
            <a:gdLst/>
            <a:ahLst/>
            <a:cxnLst/>
            <a:rect l="l" t="t" r="r" b="b"/>
            <a:pathLst>
              <a:path w="1386839" h="649604">
                <a:moveTo>
                  <a:pt x="0" y="108203"/>
                </a:moveTo>
                <a:lnTo>
                  <a:pt x="8495" y="66061"/>
                </a:lnTo>
                <a:lnTo>
                  <a:pt x="31670" y="31670"/>
                </a:lnTo>
                <a:lnTo>
                  <a:pt x="66061" y="8495"/>
                </a:lnTo>
                <a:lnTo>
                  <a:pt x="108204" y="0"/>
                </a:lnTo>
                <a:lnTo>
                  <a:pt x="1278636" y="0"/>
                </a:lnTo>
                <a:lnTo>
                  <a:pt x="1320778" y="8495"/>
                </a:lnTo>
                <a:lnTo>
                  <a:pt x="1355169" y="31670"/>
                </a:lnTo>
                <a:lnTo>
                  <a:pt x="1378344" y="66061"/>
                </a:lnTo>
                <a:lnTo>
                  <a:pt x="1386840" y="108203"/>
                </a:lnTo>
                <a:lnTo>
                  <a:pt x="1386840" y="541019"/>
                </a:lnTo>
                <a:lnTo>
                  <a:pt x="1378344" y="583162"/>
                </a:lnTo>
                <a:lnTo>
                  <a:pt x="1355169" y="617553"/>
                </a:lnTo>
                <a:lnTo>
                  <a:pt x="1320778" y="640728"/>
                </a:lnTo>
                <a:lnTo>
                  <a:pt x="1278636" y="649224"/>
                </a:lnTo>
                <a:lnTo>
                  <a:pt x="108204" y="649224"/>
                </a:lnTo>
                <a:lnTo>
                  <a:pt x="66061" y="640728"/>
                </a:lnTo>
                <a:lnTo>
                  <a:pt x="31670" y="617553"/>
                </a:lnTo>
                <a:lnTo>
                  <a:pt x="8495" y="583162"/>
                </a:lnTo>
                <a:lnTo>
                  <a:pt x="0" y="541019"/>
                </a:lnTo>
                <a:lnTo>
                  <a:pt x="0" y="108203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51985" y="2817241"/>
            <a:ext cx="1244447" cy="1798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49165" y="3000120"/>
            <a:ext cx="600075" cy="1798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19705" y="2673857"/>
            <a:ext cx="1386840" cy="649605"/>
          </a:xfrm>
          <a:custGeom>
            <a:avLst/>
            <a:gdLst/>
            <a:ahLst/>
            <a:cxnLst/>
            <a:rect l="l" t="t" r="r" b="b"/>
            <a:pathLst>
              <a:path w="1386839" h="649604">
                <a:moveTo>
                  <a:pt x="1278635" y="0"/>
                </a:moveTo>
                <a:lnTo>
                  <a:pt x="108204" y="0"/>
                </a:ln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0" y="541019"/>
                </a:lnTo>
                <a:lnTo>
                  <a:pt x="8495" y="583162"/>
                </a:lnTo>
                <a:lnTo>
                  <a:pt x="31670" y="617553"/>
                </a:lnTo>
                <a:lnTo>
                  <a:pt x="66061" y="640728"/>
                </a:lnTo>
                <a:lnTo>
                  <a:pt x="108204" y="649224"/>
                </a:lnTo>
                <a:lnTo>
                  <a:pt x="1278635" y="649224"/>
                </a:lnTo>
                <a:lnTo>
                  <a:pt x="1320778" y="640728"/>
                </a:lnTo>
                <a:lnTo>
                  <a:pt x="1355169" y="617553"/>
                </a:lnTo>
                <a:lnTo>
                  <a:pt x="1378344" y="583162"/>
                </a:lnTo>
                <a:lnTo>
                  <a:pt x="1386840" y="541019"/>
                </a:lnTo>
                <a:lnTo>
                  <a:pt x="1386840" y="108203"/>
                </a:lnTo>
                <a:lnTo>
                  <a:pt x="1378344" y="66061"/>
                </a:lnTo>
                <a:lnTo>
                  <a:pt x="1355169" y="31670"/>
                </a:lnTo>
                <a:lnTo>
                  <a:pt x="1320778" y="8495"/>
                </a:lnTo>
                <a:lnTo>
                  <a:pt x="1278635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19705" y="2673857"/>
            <a:ext cx="1386840" cy="649605"/>
          </a:xfrm>
          <a:custGeom>
            <a:avLst/>
            <a:gdLst/>
            <a:ahLst/>
            <a:cxnLst/>
            <a:rect l="l" t="t" r="r" b="b"/>
            <a:pathLst>
              <a:path w="1386839" h="649604">
                <a:moveTo>
                  <a:pt x="0" y="108203"/>
                </a:moveTo>
                <a:lnTo>
                  <a:pt x="8495" y="66061"/>
                </a:lnTo>
                <a:lnTo>
                  <a:pt x="31670" y="31670"/>
                </a:lnTo>
                <a:lnTo>
                  <a:pt x="66061" y="8495"/>
                </a:lnTo>
                <a:lnTo>
                  <a:pt x="108204" y="0"/>
                </a:lnTo>
                <a:lnTo>
                  <a:pt x="1278635" y="0"/>
                </a:lnTo>
                <a:lnTo>
                  <a:pt x="1320778" y="8495"/>
                </a:lnTo>
                <a:lnTo>
                  <a:pt x="1355169" y="31670"/>
                </a:lnTo>
                <a:lnTo>
                  <a:pt x="1378344" y="66061"/>
                </a:lnTo>
                <a:lnTo>
                  <a:pt x="1386840" y="108203"/>
                </a:lnTo>
                <a:lnTo>
                  <a:pt x="1386840" y="541019"/>
                </a:lnTo>
                <a:lnTo>
                  <a:pt x="1378344" y="583162"/>
                </a:lnTo>
                <a:lnTo>
                  <a:pt x="1355169" y="617553"/>
                </a:lnTo>
                <a:lnTo>
                  <a:pt x="1320778" y="640728"/>
                </a:lnTo>
                <a:lnTo>
                  <a:pt x="1278635" y="649224"/>
                </a:lnTo>
                <a:lnTo>
                  <a:pt x="108204" y="649224"/>
                </a:lnTo>
                <a:lnTo>
                  <a:pt x="66061" y="640728"/>
                </a:lnTo>
                <a:lnTo>
                  <a:pt x="31670" y="617553"/>
                </a:lnTo>
                <a:lnTo>
                  <a:pt x="8495" y="583162"/>
                </a:lnTo>
                <a:lnTo>
                  <a:pt x="0" y="541019"/>
                </a:lnTo>
                <a:lnTo>
                  <a:pt x="0" y="108203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76754" y="2817241"/>
            <a:ext cx="989660" cy="1798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63622" y="3000120"/>
            <a:ext cx="767791" cy="1798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8462" y="2673857"/>
            <a:ext cx="1386840" cy="649605"/>
          </a:xfrm>
          <a:custGeom>
            <a:avLst/>
            <a:gdLst/>
            <a:ahLst/>
            <a:cxnLst/>
            <a:rect l="l" t="t" r="r" b="b"/>
            <a:pathLst>
              <a:path w="1386839" h="649604">
                <a:moveTo>
                  <a:pt x="1278636" y="0"/>
                </a:moveTo>
                <a:lnTo>
                  <a:pt x="108203" y="0"/>
                </a:lnTo>
                <a:lnTo>
                  <a:pt x="66088" y="8495"/>
                </a:lnTo>
                <a:lnTo>
                  <a:pt x="31694" y="31670"/>
                </a:lnTo>
                <a:lnTo>
                  <a:pt x="8504" y="66061"/>
                </a:lnTo>
                <a:lnTo>
                  <a:pt x="0" y="108203"/>
                </a:lnTo>
                <a:lnTo>
                  <a:pt x="0" y="541019"/>
                </a:lnTo>
                <a:lnTo>
                  <a:pt x="8504" y="583162"/>
                </a:lnTo>
                <a:lnTo>
                  <a:pt x="31694" y="617553"/>
                </a:lnTo>
                <a:lnTo>
                  <a:pt x="66088" y="640728"/>
                </a:lnTo>
                <a:lnTo>
                  <a:pt x="108203" y="649224"/>
                </a:lnTo>
                <a:lnTo>
                  <a:pt x="1278636" y="649224"/>
                </a:lnTo>
                <a:lnTo>
                  <a:pt x="1320778" y="640728"/>
                </a:lnTo>
                <a:lnTo>
                  <a:pt x="1355169" y="617553"/>
                </a:lnTo>
                <a:lnTo>
                  <a:pt x="1378344" y="583162"/>
                </a:lnTo>
                <a:lnTo>
                  <a:pt x="1386839" y="541019"/>
                </a:lnTo>
                <a:lnTo>
                  <a:pt x="1386839" y="108203"/>
                </a:lnTo>
                <a:lnTo>
                  <a:pt x="1378344" y="66061"/>
                </a:lnTo>
                <a:lnTo>
                  <a:pt x="1355169" y="31670"/>
                </a:lnTo>
                <a:lnTo>
                  <a:pt x="1320778" y="8495"/>
                </a:lnTo>
                <a:lnTo>
                  <a:pt x="1278636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8462" y="2673857"/>
            <a:ext cx="1386840" cy="649605"/>
          </a:xfrm>
          <a:custGeom>
            <a:avLst/>
            <a:gdLst/>
            <a:ahLst/>
            <a:cxnLst/>
            <a:rect l="l" t="t" r="r" b="b"/>
            <a:pathLst>
              <a:path w="1386839" h="649604">
                <a:moveTo>
                  <a:pt x="0" y="108203"/>
                </a:moveTo>
                <a:lnTo>
                  <a:pt x="8504" y="66061"/>
                </a:lnTo>
                <a:lnTo>
                  <a:pt x="31694" y="31670"/>
                </a:lnTo>
                <a:lnTo>
                  <a:pt x="66088" y="8495"/>
                </a:lnTo>
                <a:lnTo>
                  <a:pt x="108203" y="0"/>
                </a:lnTo>
                <a:lnTo>
                  <a:pt x="1278636" y="0"/>
                </a:lnTo>
                <a:lnTo>
                  <a:pt x="1320778" y="8495"/>
                </a:lnTo>
                <a:lnTo>
                  <a:pt x="1355169" y="31670"/>
                </a:lnTo>
                <a:lnTo>
                  <a:pt x="1378344" y="66061"/>
                </a:lnTo>
                <a:lnTo>
                  <a:pt x="1386839" y="108203"/>
                </a:lnTo>
                <a:lnTo>
                  <a:pt x="1386839" y="541019"/>
                </a:lnTo>
                <a:lnTo>
                  <a:pt x="1378344" y="583162"/>
                </a:lnTo>
                <a:lnTo>
                  <a:pt x="1355169" y="617553"/>
                </a:lnTo>
                <a:lnTo>
                  <a:pt x="1320778" y="640728"/>
                </a:lnTo>
                <a:lnTo>
                  <a:pt x="1278636" y="649224"/>
                </a:lnTo>
                <a:lnTo>
                  <a:pt x="108203" y="649224"/>
                </a:lnTo>
                <a:lnTo>
                  <a:pt x="66088" y="640728"/>
                </a:lnTo>
                <a:lnTo>
                  <a:pt x="31694" y="617553"/>
                </a:lnTo>
                <a:lnTo>
                  <a:pt x="8504" y="583162"/>
                </a:lnTo>
                <a:lnTo>
                  <a:pt x="0" y="541019"/>
                </a:lnTo>
                <a:lnTo>
                  <a:pt x="0" y="108203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67435" y="2908680"/>
            <a:ext cx="853440" cy="1798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8462" y="2166366"/>
            <a:ext cx="1386840" cy="382905"/>
          </a:xfrm>
          <a:custGeom>
            <a:avLst/>
            <a:gdLst/>
            <a:ahLst/>
            <a:cxnLst/>
            <a:rect l="l" t="t" r="r" b="b"/>
            <a:pathLst>
              <a:path w="1386839" h="382905">
                <a:moveTo>
                  <a:pt x="1323086" y="0"/>
                </a:moveTo>
                <a:lnTo>
                  <a:pt x="63753" y="0"/>
                </a:lnTo>
                <a:lnTo>
                  <a:pt x="38940" y="5014"/>
                </a:lnTo>
                <a:lnTo>
                  <a:pt x="18675" y="18684"/>
                </a:lnTo>
                <a:lnTo>
                  <a:pt x="5010" y="38951"/>
                </a:lnTo>
                <a:lnTo>
                  <a:pt x="0" y="63754"/>
                </a:lnTo>
                <a:lnTo>
                  <a:pt x="0" y="318770"/>
                </a:lnTo>
                <a:lnTo>
                  <a:pt x="5010" y="343572"/>
                </a:lnTo>
                <a:lnTo>
                  <a:pt x="18675" y="363839"/>
                </a:lnTo>
                <a:lnTo>
                  <a:pt x="38940" y="377509"/>
                </a:lnTo>
                <a:lnTo>
                  <a:pt x="63753" y="382524"/>
                </a:lnTo>
                <a:lnTo>
                  <a:pt x="1323086" y="382524"/>
                </a:lnTo>
                <a:lnTo>
                  <a:pt x="1347888" y="377509"/>
                </a:lnTo>
                <a:lnTo>
                  <a:pt x="1368155" y="363839"/>
                </a:lnTo>
                <a:lnTo>
                  <a:pt x="1381825" y="343572"/>
                </a:lnTo>
                <a:lnTo>
                  <a:pt x="1386839" y="318770"/>
                </a:lnTo>
                <a:lnTo>
                  <a:pt x="1386839" y="63754"/>
                </a:lnTo>
                <a:lnTo>
                  <a:pt x="1381825" y="38951"/>
                </a:lnTo>
                <a:lnTo>
                  <a:pt x="1368155" y="18684"/>
                </a:lnTo>
                <a:lnTo>
                  <a:pt x="1347888" y="5014"/>
                </a:lnTo>
                <a:lnTo>
                  <a:pt x="1323086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8462" y="2166366"/>
            <a:ext cx="1386840" cy="382905"/>
          </a:xfrm>
          <a:custGeom>
            <a:avLst/>
            <a:gdLst/>
            <a:ahLst/>
            <a:cxnLst/>
            <a:rect l="l" t="t" r="r" b="b"/>
            <a:pathLst>
              <a:path w="1386839" h="382905">
                <a:moveTo>
                  <a:pt x="0" y="63754"/>
                </a:moveTo>
                <a:lnTo>
                  <a:pt x="5010" y="38951"/>
                </a:lnTo>
                <a:lnTo>
                  <a:pt x="18675" y="18684"/>
                </a:lnTo>
                <a:lnTo>
                  <a:pt x="38940" y="5014"/>
                </a:lnTo>
                <a:lnTo>
                  <a:pt x="63753" y="0"/>
                </a:lnTo>
                <a:lnTo>
                  <a:pt x="1323086" y="0"/>
                </a:lnTo>
                <a:lnTo>
                  <a:pt x="1347888" y="5014"/>
                </a:lnTo>
                <a:lnTo>
                  <a:pt x="1368155" y="18684"/>
                </a:lnTo>
                <a:lnTo>
                  <a:pt x="1381825" y="38951"/>
                </a:lnTo>
                <a:lnTo>
                  <a:pt x="1386839" y="63754"/>
                </a:lnTo>
                <a:lnTo>
                  <a:pt x="1386839" y="318770"/>
                </a:lnTo>
                <a:lnTo>
                  <a:pt x="1381825" y="343572"/>
                </a:lnTo>
                <a:lnTo>
                  <a:pt x="1368155" y="363839"/>
                </a:lnTo>
                <a:lnTo>
                  <a:pt x="1347888" y="377509"/>
                </a:lnTo>
                <a:lnTo>
                  <a:pt x="1323086" y="382524"/>
                </a:lnTo>
                <a:lnTo>
                  <a:pt x="63753" y="382524"/>
                </a:lnTo>
                <a:lnTo>
                  <a:pt x="38940" y="377509"/>
                </a:lnTo>
                <a:lnTo>
                  <a:pt x="18675" y="363839"/>
                </a:lnTo>
                <a:lnTo>
                  <a:pt x="5010" y="343572"/>
                </a:lnTo>
                <a:lnTo>
                  <a:pt x="0" y="318770"/>
                </a:lnTo>
                <a:lnTo>
                  <a:pt x="0" y="63754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50010" y="2267711"/>
            <a:ext cx="457200" cy="1798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6458" y="3451097"/>
            <a:ext cx="1386840" cy="382905"/>
          </a:xfrm>
          <a:custGeom>
            <a:avLst/>
            <a:gdLst/>
            <a:ahLst/>
            <a:cxnLst/>
            <a:rect l="l" t="t" r="r" b="b"/>
            <a:pathLst>
              <a:path w="1386839" h="382904">
                <a:moveTo>
                  <a:pt x="1323086" y="0"/>
                </a:moveTo>
                <a:lnTo>
                  <a:pt x="63754" y="0"/>
                </a:lnTo>
                <a:lnTo>
                  <a:pt x="38940" y="5014"/>
                </a:lnTo>
                <a:lnTo>
                  <a:pt x="18675" y="18684"/>
                </a:lnTo>
                <a:lnTo>
                  <a:pt x="5010" y="38951"/>
                </a:lnTo>
                <a:lnTo>
                  <a:pt x="0" y="63753"/>
                </a:lnTo>
                <a:lnTo>
                  <a:pt x="0" y="318769"/>
                </a:lnTo>
                <a:lnTo>
                  <a:pt x="5010" y="343572"/>
                </a:lnTo>
                <a:lnTo>
                  <a:pt x="18675" y="363839"/>
                </a:lnTo>
                <a:lnTo>
                  <a:pt x="38940" y="377509"/>
                </a:lnTo>
                <a:lnTo>
                  <a:pt x="63754" y="382524"/>
                </a:lnTo>
                <a:lnTo>
                  <a:pt x="1323086" y="382524"/>
                </a:lnTo>
                <a:lnTo>
                  <a:pt x="1347888" y="377509"/>
                </a:lnTo>
                <a:lnTo>
                  <a:pt x="1368155" y="363839"/>
                </a:lnTo>
                <a:lnTo>
                  <a:pt x="1381825" y="343572"/>
                </a:lnTo>
                <a:lnTo>
                  <a:pt x="1386840" y="318769"/>
                </a:lnTo>
                <a:lnTo>
                  <a:pt x="1386840" y="63753"/>
                </a:lnTo>
                <a:lnTo>
                  <a:pt x="1381825" y="38951"/>
                </a:lnTo>
                <a:lnTo>
                  <a:pt x="1368155" y="18684"/>
                </a:lnTo>
                <a:lnTo>
                  <a:pt x="1347888" y="5014"/>
                </a:lnTo>
                <a:lnTo>
                  <a:pt x="1323086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6458" y="3451097"/>
            <a:ext cx="1386840" cy="382905"/>
          </a:xfrm>
          <a:custGeom>
            <a:avLst/>
            <a:gdLst/>
            <a:ahLst/>
            <a:cxnLst/>
            <a:rect l="l" t="t" r="r" b="b"/>
            <a:pathLst>
              <a:path w="1386839" h="382904">
                <a:moveTo>
                  <a:pt x="0" y="63753"/>
                </a:moveTo>
                <a:lnTo>
                  <a:pt x="5010" y="38951"/>
                </a:lnTo>
                <a:lnTo>
                  <a:pt x="18675" y="18684"/>
                </a:lnTo>
                <a:lnTo>
                  <a:pt x="38940" y="5014"/>
                </a:lnTo>
                <a:lnTo>
                  <a:pt x="63754" y="0"/>
                </a:lnTo>
                <a:lnTo>
                  <a:pt x="1323086" y="0"/>
                </a:lnTo>
                <a:lnTo>
                  <a:pt x="1347888" y="5014"/>
                </a:lnTo>
                <a:lnTo>
                  <a:pt x="1368155" y="18684"/>
                </a:lnTo>
                <a:lnTo>
                  <a:pt x="1381825" y="38951"/>
                </a:lnTo>
                <a:lnTo>
                  <a:pt x="1386840" y="63753"/>
                </a:lnTo>
                <a:lnTo>
                  <a:pt x="1386840" y="318769"/>
                </a:lnTo>
                <a:lnTo>
                  <a:pt x="1381825" y="343572"/>
                </a:lnTo>
                <a:lnTo>
                  <a:pt x="1368155" y="363839"/>
                </a:lnTo>
                <a:lnTo>
                  <a:pt x="1347888" y="377509"/>
                </a:lnTo>
                <a:lnTo>
                  <a:pt x="1323086" y="382524"/>
                </a:lnTo>
                <a:lnTo>
                  <a:pt x="63754" y="382524"/>
                </a:lnTo>
                <a:lnTo>
                  <a:pt x="38940" y="377509"/>
                </a:lnTo>
                <a:lnTo>
                  <a:pt x="18675" y="363839"/>
                </a:lnTo>
                <a:lnTo>
                  <a:pt x="5010" y="343572"/>
                </a:lnTo>
                <a:lnTo>
                  <a:pt x="0" y="318769"/>
                </a:lnTo>
                <a:lnTo>
                  <a:pt x="0" y="63753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18311" y="3553078"/>
            <a:ext cx="457568" cy="1798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48462" y="1559813"/>
            <a:ext cx="1386840" cy="382905"/>
          </a:xfrm>
          <a:custGeom>
            <a:avLst/>
            <a:gdLst/>
            <a:ahLst/>
            <a:cxnLst/>
            <a:rect l="l" t="t" r="r" b="b"/>
            <a:pathLst>
              <a:path w="1386839" h="382905">
                <a:moveTo>
                  <a:pt x="1323086" y="0"/>
                </a:moveTo>
                <a:lnTo>
                  <a:pt x="63753" y="0"/>
                </a:lnTo>
                <a:lnTo>
                  <a:pt x="38940" y="5014"/>
                </a:lnTo>
                <a:lnTo>
                  <a:pt x="18675" y="18684"/>
                </a:lnTo>
                <a:lnTo>
                  <a:pt x="5010" y="38951"/>
                </a:lnTo>
                <a:lnTo>
                  <a:pt x="0" y="63753"/>
                </a:lnTo>
                <a:lnTo>
                  <a:pt x="0" y="318770"/>
                </a:lnTo>
                <a:lnTo>
                  <a:pt x="5010" y="343572"/>
                </a:lnTo>
                <a:lnTo>
                  <a:pt x="18675" y="363839"/>
                </a:lnTo>
                <a:lnTo>
                  <a:pt x="38940" y="377509"/>
                </a:lnTo>
                <a:lnTo>
                  <a:pt x="63753" y="382524"/>
                </a:lnTo>
                <a:lnTo>
                  <a:pt x="1323086" y="382524"/>
                </a:lnTo>
                <a:lnTo>
                  <a:pt x="1347888" y="377509"/>
                </a:lnTo>
                <a:lnTo>
                  <a:pt x="1368155" y="363839"/>
                </a:lnTo>
                <a:lnTo>
                  <a:pt x="1381825" y="343572"/>
                </a:lnTo>
                <a:lnTo>
                  <a:pt x="1386839" y="318770"/>
                </a:lnTo>
                <a:lnTo>
                  <a:pt x="1386839" y="63753"/>
                </a:lnTo>
                <a:lnTo>
                  <a:pt x="1381825" y="38951"/>
                </a:lnTo>
                <a:lnTo>
                  <a:pt x="1368155" y="18684"/>
                </a:lnTo>
                <a:lnTo>
                  <a:pt x="1347888" y="5014"/>
                </a:lnTo>
                <a:lnTo>
                  <a:pt x="1323086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8462" y="1559813"/>
            <a:ext cx="1386840" cy="382905"/>
          </a:xfrm>
          <a:custGeom>
            <a:avLst/>
            <a:gdLst/>
            <a:ahLst/>
            <a:cxnLst/>
            <a:rect l="l" t="t" r="r" b="b"/>
            <a:pathLst>
              <a:path w="1386839" h="382905">
                <a:moveTo>
                  <a:pt x="0" y="63753"/>
                </a:moveTo>
                <a:lnTo>
                  <a:pt x="5010" y="38951"/>
                </a:lnTo>
                <a:lnTo>
                  <a:pt x="18675" y="18684"/>
                </a:lnTo>
                <a:lnTo>
                  <a:pt x="38940" y="5014"/>
                </a:lnTo>
                <a:lnTo>
                  <a:pt x="63753" y="0"/>
                </a:lnTo>
                <a:lnTo>
                  <a:pt x="1323086" y="0"/>
                </a:lnTo>
                <a:lnTo>
                  <a:pt x="1347888" y="5014"/>
                </a:lnTo>
                <a:lnTo>
                  <a:pt x="1368155" y="18684"/>
                </a:lnTo>
                <a:lnTo>
                  <a:pt x="1381825" y="38951"/>
                </a:lnTo>
                <a:lnTo>
                  <a:pt x="1386839" y="63753"/>
                </a:lnTo>
                <a:lnTo>
                  <a:pt x="1386839" y="318770"/>
                </a:lnTo>
                <a:lnTo>
                  <a:pt x="1381825" y="343572"/>
                </a:lnTo>
                <a:lnTo>
                  <a:pt x="1368155" y="363839"/>
                </a:lnTo>
                <a:lnTo>
                  <a:pt x="1347888" y="377509"/>
                </a:lnTo>
                <a:lnTo>
                  <a:pt x="1323086" y="382524"/>
                </a:lnTo>
                <a:lnTo>
                  <a:pt x="63753" y="382524"/>
                </a:lnTo>
                <a:lnTo>
                  <a:pt x="38940" y="377509"/>
                </a:lnTo>
                <a:lnTo>
                  <a:pt x="18675" y="363839"/>
                </a:lnTo>
                <a:lnTo>
                  <a:pt x="5010" y="343572"/>
                </a:lnTo>
                <a:lnTo>
                  <a:pt x="0" y="318770"/>
                </a:lnTo>
                <a:lnTo>
                  <a:pt x="0" y="63753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37818" y="1661414"/>
            <a:ext cx="488289" cy="1798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6458" y="4068317"/>
            <a:ext cx="1386840" cy="382905"/>
          </a:xfrm>
          <a:custGeom>
            <a:avLst/>
            <a:gdLst/>
            <a:ahLst/>
            <a:cxnLst/>
            <a:rect l="l" t="t" r="r" b="b"/>
            <a:pathLst>
              <a:path w="1386839" h="382904">
                <a:moveTo>
                  <a:pt x="1323086" y="0"/>
                </a:moveTo>
                <a:lnTo>
                  <a:pt x="63754" y="0"/>
                </a:lnTo>
                <a:lnTo>
                  <a:pt x="38940" y="5014"/>
                </a:lnTo>
                <a:lnTo>
                  <a:pt x="18675" y="18684"/>
                </a:lnTo>
                <a:lnTo>
                  <a:pt x="5010" y="38951"/>
                </a:lnTo>
                <a:lnTo>
                  <a:pt x="0" y="63753"/>
                </a:lnTo>
                <a:lnTo>
                  <a:pt x="0" y="318769"/>
                </a:lnTo>
                <a:lnTo>
                  <a:pt x="5010" y="343572"/>
                </a:lnTo>
                <a:lnTo>
                  <a:pt x="18675" y="363839"/>
                </a:lnTo>
                <a:lnTo>
                  <a:pt x="38940" y="377509"/>
                </a:lnTo>
                <a:lnTo>
                  <a:pt x="63754" y="382523"/>
                </a:lnTo>
                <a:lnTo>
                  <a:pt x="1323086" y="382523"/>
                </a:lnTo>
                <a:lnTo>
                  <a:pt x="1347888" y="377509"/>
                </a:lnTo>
                <a:lnTo>
                  <a:pt x="1368155" y="363839"/>
                </a:lnTo>
                <a:lnTo>
                  <a:pt x="1381825" y="343572"/>
                </a:lnTo>
                <a:lnTo>
                  <a:pt x="1386840" y="318769"/>
                </a:lnTo>
                <a:lnTo>
                  <a:pt x="1386840" y="63753"/>
                </a:lnTo>
                <a:lnTo>
                  <a:pt x="1381825" y="38951"/>
                </a:lnTo>
                <a:lnTo>
                  <a:pt x="1368155" y="18684"/>
                </a:lnTo>
                <a:lnTo>
                  <a:pt x="1347888" y="5014"/>
                </a:lnTo>
                <a:lnTo>
                  <a:pt x="1323086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16458" y="4068317"/>
            <a:ext cx="1386840" cy="382905"/>
          </a:xfrm>
          <a:custGeom>
            <a:avLst/>
            <a:gdLst/>
            <a:ahLst/>
            <a:cxnLst/>
            <a:rect l="l" t="t" r="r" b="b"/>
            <a:pathLst>
              <a:path w="1386839" h="382904">
                <a:moveTo>
                  <a:pt x="0" y="63753"/>
                </a:moveTo>
                <a:lnTo>
                  <a:pt x="5010" y="38951"/>
                </a:lnTo>
                <a:lnTo>
                  <a:pt x="18675" y="18684"/>
                </a:lnTo>
                <a:lnTo>
                  <a:pt x="38940" y="5014"/>
                </a:lnTo>
                <a:lnTo>
                  <a:pt x="63754" y="0"/>
                </a:lnTo>
                <a:lnTo>
                  <a:pt x="1323086" y="0"/>
                </a:lnTo>
                <a:lnTo>
                  <a:pt x="1347888" y="5014"/>
                </a:lnTo>
                <a:lnTo>
                  <a:pt x="1368155" y="18684"/>
                </a:lnTo>
                <a:lnTo>
                  <a:pt x="1381825" y="38951"/>
                </a:lnTo>
                <a:lnTo>
                  <a:pt x="1386840" y="63753"/>
                </a:lnTo>
                <a:lnTo>
                  <a:pt x="1386840" y="318769"/>
                </a:lnTo>
                <a:lnTo>
                  <a:pt x="1381825" y="343572"/>
                </a:lnTo>
                <a:lnTo>
                  <a:pt x="1368155" y="363839"/>
                </a:lnTo>
                <a:lnTo>
                  <a:pt x="1347888" y="377509"/>
                </a:lnTo>
                <a:lnTo>
                  <a:pt x="1323086" y="382523"/>
                </a:lnTo>
                <a:lnTo>
                  <a:pt x="63754" y="382523"/>
                </a:lnTo>
                <a:lnTo>
                  <a:pt x="38940" y="377509"/>
                </a:lnTo>
                <a:lnTo>
                  <a:pt x="18675" y="363839"/>
                </a:lnTo>
                <a:lnTo>
                  <a:pt x="5010" y="343572"/>
                </a:lnTo>
                <a:lnTo>
                  <a:pt x="0" y="318769"/>
                </a:lnTo>
                <a:lnTo>
                  <a:pt x="0" y="63753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106119" y="4169028"/>
            <a:ext cx="488657" cy="179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209032" y="2997707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369569" y="0"/>
                </a:moveTo>
                <a:lnTo>
                  <a:pt x="0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605784" y="2997707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216280" y="0"/>
                </a:moveTo>
                <a:lnTo>
                  <a:pt x="0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034539" y="2997707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209550" y="0"/>
                </a:moveTo>
                <a:lnTo>
                  <a:pt x="0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04544" y="1941576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223647"/>
                </a:moveTo>
                <a:lnTo>
                  <a:pt x="0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04544" y="2548127"/>
            <a:ext cx="5080" cy="134620"/>
          </a:xfrm>
          <a:custGeom>
            <a:avLst/>
            <a:gdLst/>
            <a:ahLst/>
            <a:cxnLst/>
            <a:rect l="l" t="t" r="r" b="b"/>
            <a:pathLst>
              <a:path w="5080" h="134619">
                <a:moveTo>
                  <a:pt x="2349" y="-28955"/>
                </a:moveTo>
                <a:lnTo>
                  <a:pt x="2349" y="163067"/>
                </a:lnTo>
              </a:path>
            </a:pathLst>
          </a:custGeom>
          <a:ln w="62611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04544" y="3322320"/>
            <a:ext cx="0" cy="128270"/>
          </a:xfrm>
          <a:custGeom>
            <a:avLst/>
            <a:gdLst/>
            <a:ahLst/>
            <a:cxnLst/>
            <a:rect l="l" t="t" r="r" b="b"/>
            <a:pathLst>
              <a:path h="128270">
                <a:moveTo>
                  <a:pt x="0" y="128269"/>
                </a:moveTo>
                <a:lnTo>
                  <a:pt x="0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304544" y="3843528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223647"/>
                </a:moveTo>
                <a:lnTo>
                  <a:pt x="0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923538" y="4426458"/>
            <a:ext cx="2737485" cy="518159"/>
          </a:xfrm>
          <a:custGeom>
            <a:avLst/>
            <a:gdLst/>
            <a:ahLst/>
            <a:cxnLst/>
            <a:rect l="l" t="t" r="r" b="b"/>
            <a:pathLst>
              <a:path w="2737484" h="518160">
                <a:moveTo>
                  <a:pt x="2737104" y="137160"/>
                </a:moveTo>
                <a:lnTo>
                  <a:pt x="2720847" y="137160"/>
                </a:lnTo>
                <a:lnTo>
                  <a:pt x="2720847" y="381000"/>
                </a:lnTo>
                <a:lnTo>
                  <a:pt x="2737104" y="381000"/>
                </a:lnTo>
                <a:lnTo>
                  <a:pt x="2737104" y="137160"/>
                </a:lnTo>
                <a:close/>
              </a:path>
              <a:path w="2737484" h="518160">
                <a:moveTo>
                  <a:pt x="2704718" y="137160"/>
                </a:moveTo>
                <a:lnTo>
                  <a:pt x="2672334" y="137160"/>
                </a:lnTo>
                <a:lnTo>
                  <a:pt x="2672334" y="381000"/>
                </a:lnTo>
                <a:lnTo>
                  <a:pt x="2704718" y="381000"/>
                </a:lnTo>
                <a:lnTo>
                  <a:pt x="2704718" y="137160"/>
                </a:lnTo>
                <a:close/>
              </a:path>
              <a:path w="2737484" h="518160">
                <a:moveTo>
                  <a:pt x="259079" y="0"/>
                </a:moveTo>
                <a:lnTo>
                  <a:pt x="0" y="259080"/>
                </a:lnTo>
                <a:lnTo>
                  <a:pt x="259079" y="518160"/>
                </a:lnTo>
                <a:lnTo>
                  <a:pt x="259079" y="381000"/>
                </a:lnTo>
                <a:lnTo>
                  <a:pt x="2656078" y="381000"/>
                </a:lnTo>
                <a:lnTo>
                  <a:pt x="2656078" y="137160"/>
                </a:lnTo>
                <a:lnTo>
                  <a:pt x="259079" y="137160"/>
                </a:lnTo>
                <a:lnTo>
                  <a:pt x="259079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641210" y="4550664"/>
            <a:ext cx="32384" cy="269875"/>
          </a:xfrm>
          <a:custGeom>
            <a:avLst/>
            <a:gdLst/>
            <a:ahLst/>
            <a:cxnLst/>
            <a:rect l="l" t="t" r="r" b="b"/>
            <a:pathLst>
              <a:path w="32384" h="269875">
                <a:moveTo>
                  <a:pt x="0" y="269748"/>
                </a:moveTo>
                <a:lnTo>
                  <a:pt x="32385" y="269748"/>
                </a:lnTo>
                <a:lnTo>
                  <a:pt x="32385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582918" y="4550664"/>
            <a:ext cx="58419" cy="269875"/>
          </a:xfrm>
          <a:custGeom>
            <a:avLst/>
            <a:gdLst/>
            <a:ahLst/>
            <a:cxnLst/>
            <a:rect l="l" t="t" r="r" b="b"/>
            <a:pathLst>
              <a:path w="58420" h="269875">
                <a:moveTo>
                  <a:pt x="0" y="269748"/>
                </a:moveTo>
                <a:lnTo>
                  <a:pt x="58292" y="269748"/>
                </a:lnTo>
                <a:lnTo>
                  <a:pt x="58292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923538" y="4426458"/>
            <a:ext cx="2656205" cy="518159"/>
          </a:xfrm>
          <a:custGeom>
            <a:avLst/>
            <a:gdLst/>
            <a:ahLst/>
            <a:cxnLst/>
            <a:rect l="l" t="t" r="r" b="b"/>
            <a:pathLst>
              <a:path w="2656204" h="518160">
                <a:moveTo>
                  <a:pt x="2656078" y="137160"/>
                </a:moveTo>
                <a:lnTo>
                  <a:pt x="259079" y="137160"/>
                </a:lnTo>
                <a:lnTo>
                  <a:pt x="259079" y="0"/>
                </a:lnTo>
                <a:lnTo>
                  <a:pt x="0" y="259080"/>
                </a:lnTo>
                <a:lnTo>
                  <a:pt x="259079" y="518160"/>
                </a:lnTo>
                <a:lnTo>
                  <a:pt x="259079" y="381000"/>
                </a:lnTo>
                <a:lnTo>
                  <a:pt x="2656078" y="381000"/>
                </a:lnTo>
                <a:lnTo>
                  <a:pt x="2656078" y="137160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674108" y="4577841"/>
            <a:ext cx="1356867" cy="2148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335773" y="2617470"/>
            <a:ext cx="1824355" cy="573405"/>
          </a:xfrm>
          <a:custGeom>
            <a:avLst/>
            <a:gdLst/>
            <a:ahLst/>
            <a:cxnLst/>
            <a:rect l="l" t="t" r="r" b="b"/>
            <a:pathLst>
              <a:path w="1824354" h="573405">
                <a:moveTo>
                  <a:pt x="1537716" y="0"/>
                </a:moveTo>
                <a:lnTo>
                  <a:pt x="1537716" y="143255"/>
                </a:lnTo>
                <a:lnTo>
                  <a:pt x="0" y="143255"/>
                </a:lnTo>
                <a:lnTo>
                  <a:pt x="0" y="429767"/>
                </a:lnTo>
                <a:lnTo>
                  <a:pt x="1537716" y="429767"/>
                </a:lnTo>
                <a:lnTo>
                  <a:pt x="1537716" y="573024"/>
                </a:lnTo>
                <a:lnTo>
                  <a:pt x="1824227" y="286512"/>
                </a:lnTo>
                <a:lnTo>
                  <a:pt x="1537716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335773" y="2617470"/>
            <a:ext cx="1824355" cy="573405"/>
          </a:xfrm>
          <a:custGeom>
            <a:avLst/>
            <a:gdLst/>
            <a:ahLst/>
            <a:cxnLst/>
            <a:rect l="l" t="t" r="r" b="b"/>
            <a:pathLst>
              <a:path w="1824354" h="573405">
                <a:moveTo>
                  <a:pt x="0" y="143255"/>
                </a:moveTo>
                <a:lnTo>
                  <a:pt x="1537716" y="143255"/>
                </a:lnTo>
                <a:lnTo>
                  <a:pt x="1537716" y="0"/>
                </a:lnTo>
                <a:lnTo>
                  <a:pt x="1824227" y="286512"/>
                </a:lnTo>
                <a:lnTo>
                  <a:pt x="1537716" y="573024"/>
                </a:lnTo>
                <a:lnTo>
                  <a:pt x="1537716" y="429767"/>
                </a:lnTo>
                <a:lnTo>
                  <a:pt x="0" y="429767"/>
                </a:lnTo>
                <a:lnTo>
                  <a:pt x="0" y="143255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431913" y="2795651"/>
            <a:ext cx="1567688" cy="2148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300861" y="4680458"/>
            <a:ext cx="1833880" cy="2392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36894" y="2284602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1725" b="0" i="0" u="none" strike="noStrike" kern="1200" cap="none" spc="0" normalizeH="0" baseline="-1449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1" sz="1725" b="0" i="0" u="none" strike="noStrike" kern="1200" cap="none" spc="0" normalizeH="0" baseline="-1449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68"/>
              <p:cNvSpPr txBox="1"/>
              <p:nvPr/>
            </p:nvSpPr>
            <p:spPr>
              <a:xfrm>
                <a:off x="7573644" y="5848908"/>
                <a:ext cx="188595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sz="2400" b="0" i="1" u="none" strike="noStrike" kern="1200" cap="none" spc="-8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am-ET" sz="2400" b="0" i="1" u="none" strike="noStrike" kern="1200" cap="none" spc="-8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am-ET" sz="2400" b="0" i="1" u="none" strike="noStrike" kern="1200" cap="none" spc="-8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 </m:t>
                      </m:r>
                      <m:r>
                        <a:rPr kumimoji="1" lang="am-ET" sz="2400" b="0" i="1" u="none" strike="noStrike" kern="1200" cap="none" spc="-25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r>
                        <a:rPr kumimoji="1" lang="am-ET" sz="2625" b="0" i="1" u="none" strike="noStrike" kern="1200" cap="none" spc="-375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𝑒𝑓𝑓</m:t>
                      </m:r>
                      <m:r>
                        <a:rPr kumimoji="1" lang="am-ET" sz="2400" b="0" i="1" u="none" strike="noStrike" kern="1200" cap="none" spc="-25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𝐺𝑅</m:t>
                      </m:r>
                      <m:acc>
                        <m:accPr>
                          <m:chr m:val="̇"/>
                          <m:ctrlPr>
                            <a:rPr kumimoji="1" lang="en-US" sz="2400" b="0" i="1" u="none" strike="noStrike" kern="1200" cap="none" spc="-25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am-ET" sz="2400" b="0" i="1" u="none" strike="noStrike" kern="1200" cap="none" spc="-250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𝜔</m:t>
                          </m:r>
                        </m:e>
                      </m:acc>
                      <m:r>
                        <a:rPr kumimoji="1" lang="am-ET" sz="2400" b="0" i="1" u="none" strike="noStrike" kern="1200" cap="none" spc="-23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625" b="0" i="1" u="none" strike="noStrike" kern="1200" cap="none" spc="120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𝑒</m:t>
                      </m:r>
                    </m:oMath>
                  </m:oMathPara>
                </a14:m>
                <a:endParaRPr kumimoji="1" sz="2625" b="0" i="0" u="none" strike="noStrike" kern="1200" cap="none" spc="0" normalizeH="0" baseline="-15873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68" name="object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44" y="5848908"/>
                <a:ext cx="1885950" cy="373628"/>
              </a:xfrm>
              <a:prstGeom prst="rect">
                <a:avLst/>
              </a:prstGeom>
              <a:blipFill>
                <a:blip r:embed="rId28"/>
                <a:stretch>
                  <a:fillRect l="-1935" r="-323" b="-354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69"/>
          <p:cNvSpPr/>
          <p:nvPr/>
        </p:nvSpPr>
        <p:spPr>
          <a:xfrm>
            <a:off x="7380096" y="5535777"/>
            <a:ext cx="1260462" cy="23926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550529" y="5535777"/>
            <a:ext cx="1155700" cy="2392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630595" y="475487"/>
            <a:ext cx="391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パワートレイン、伝動（でんどう）機構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4013487" y="3069320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クラッチ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9005804" y="339357"/>
            <a:ext cx="3059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クラッチ（英</a:t>
            </a:r>
            <a:r>
              <a:rPr lang="en-US" altLang="ja-JP" dirty="0"/>
              <a:t>: Clutch</a:t>
            </a:r>
            <a:r>
              <a:rPr lang="ja-JP" altLang="en-US" dirty="0"/>
              <a:t>）は、</a:t>
            </a:r>
            <a:r>
              <a:rPr lang="en-US" altLang="ja-JP" dirty="0"/>
              <a:t>2</a:t>
            </a:r>
            <a:r>
              <a:rPr lang="ja-JP" altLang="en-US" dirty="0" err="1"/>
              <a:t>つの</a:t>
            </a:r>
            <a:r>
              <a:rPr lang="ja-JP" altLang="en-US" dirty="0"/>
              <a:t>動力伝達軸の間で回転を</a:t>
            </a:r>
            <a:r>
              <a:rPr lang="ja-JP" altLang="en-US" dirty="0">
                <a:solidFill>
                  <a:srgbClr val="FF0000"/>
                </a:solidFill>
              </a:rPr>
              <a:t>伝達</a:t>
            </a:r>
            <a:r>
              <a:rPr lang="ja-JP" altLang="en-US" dirty="0"/>
              <a:t>したり</a:t>
            </a:r>
            <a:r>
              <a:rPr lang="ja-JP" altLang="en-US" dirty="0">
                <a:solidFill>
                  <a:srgbClr val="FF0000"/>
                </a:solidFill>
              </a:rPr>
              <a:t>遮断</a:t>
            </a:r>
            <a:r>
              <a:rPr lang="ja-JP" altLang="en-US" dirty="0"/>
              <a:t>したりする機械要素で</a:t>
            </a:r>
            <a:r>
              <a:rPr lang="ja-JP" altLang="en-US" dirty="0" smtClean="0"/>
              <a:t>ある</a:t>
            </a:r>
            <a:endParaRPr lang="en-US" altLang="ja-JP" dirty="0" smtClean="0"/>
          </a:p>
        </p:txBody>
      </p:sp>
      <p:sp>
        <p:nvSpPr>
          <p:cNvPr id="76" name="正方形/長方形 75"/>
          <p:cNvSpPr/>
          <p:nvPr/>
        </p:nvSpPr>
        <p:spPr>
          <a:xfrm>
            <a:off x="-59537" y="2480671"/>
            <a:ext cx="7793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差動</a:t>
            </a:r>
            <a:r>
              <a:rPr lang="ja-JP" altLang="en-US" b="1" dirty="0" smtClean="0"/>
              <a:t>装置（差動歯車）</a:t>
            </a:r>
            <a:endParaRPr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3357113" y="5810801"/>
            <a:ext cx="2058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タービン</a:t>
            </a:r>
            <a:r>
              <a:rPr lang="en-US" altLang="ja-JP" b="1" dirty="0" smtClean="0"/>
              <a:t>: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流体</a:t>
            </a:r>
            <a:r>
              <a:rPr lang="ja-JP" altLang="en-US" sz="1400" b="1" dirty="0"/>
              <a:t>がもっているエネルギーを有用な</a:t>
            </a:r>
            <a:r>
              <a:rPr lang="ja-JP" altLang="en-US" sz="1400" b="1" dirty="0">
                <a:solidFill>
                  <a:srgbClr val="FF0000"/>
                </a:solidFill>
              </a:rPr>
              <a:t>機械的動力</a:t>
            </a:r>
            <a:r>
              <a:rPr lang="ja-JP" altLang="en-US" sz="1400" b="1" dirty="0"/>
              <a:t>に</a:t>
            </a:r>
            <a:r>
              <a:rPr lang="ja-JP" altLang="en-US" sz="1400" b="1" dirty="0">
                <a:solidFill>
                  <a:srgbClr val="FF0000"/>
                </a:solidFill>
              </a:rPr>
              <a:t>変換</a:t>
            </a:r>
            <a:r>
              <a:rPr lang="ja-JP" altLang="en-US" sz="1400" b="1" dirty="0"/>
              <a:t>する回転式の原動機の総称</a:t>
            </a:r>
            <a:endParaRPr lang="ja-JP" altLang="en-US" sz="1400" dirty="0"/>
          </a:p>
        </p:txBody>
      </p:sp>
      <p:sp>
        <p:nvSpPr>
          <p:cNvPr id="78" name="正方形/長方形 77"/>
          <p:cNvSpPr/>
          <p:nvPr/>
        </p:nvSpPr>
        <p:spPr>
          <a:xfrm>
            <a:off x="59446" y="5637760"/>
            <a:ext cx="1121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(including the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torque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converter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,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transmission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,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di</a:t>
            </a:r>
            <a:r>
              <a:rPr lang="en-US" altLang="ja-JP" sz="1400" dirty="0">
                <a:solidFill>
                  <a:srgbClr val="FF0000"/>
                </a:solidFill>
                <a:latin typeface="BBVGAK+HelveticaNeue"/>
              </a:rPr>
              <a:t>ff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erential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)</a:t>
            </a:r>
            <a:endParaRPr lang="ja-JP" altLang="en-US" sz="1400" dirty="0"/>
          </a:p>
        </p:txBody>
      </p:sp>
      <p:cxnSp>
        <p:nvCxnSpPr>
          <p:cNvPr id="80" name="直線矢印コネクタ 79"/>
          <p:cNvCxnSpPr/>
          <p:nvPr/>
        </p:nvCxnSpPr>
        <p:spPr>
          <a:xfrm flipH="1" flipV="1">
            <a:off x="967435" y="6250076"/>
            <a:ext cx="426720" cy="268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3936052" y="4931917"/>
            <a:ext cx="2510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クラッチが伝達する場合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259253" y="4027399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. . . </a:t>
            </a:r>
            <a:r>
              <a:rPr lang="en-US" altLang="ja-JP" dirty="0" smtClean="0">
                <a:solidFill>
                  <a:srgbClr val="FF0000"/>
                </a:solidFill>
              </a:rPr>
              <a:t>(2)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10065258" y="2357627"/>
            <a:ext cx="197433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>
                <a:solidFill>
                  <a:srgbClr val="000000"/>
                </a:solidFill>
                <a:latin typeface="QEIVRY+HelveticaNeue-Bold"/>
              </a:rPr>
              <a:t>Torque Converter </a:t>
            </a:r>
            <a:r>
              <a:rPr lang="ja-JP" altLang="en-US" dirty="0">
                <a:solidFill>
                  <a:srgbClr val="000000"/>
                </a:solidFill>
                <a:latin typeface="QEIVRY+HelveticaNeue-Bold"/>
              </a:rPr>
              <a:t>参考：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How Torque Converters Work! 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  <a:hlinkClick r:id="rId31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  <a:hlinkClick r:id="rId31"/>
              </a:rPr>
              <a:t>www.youtube.com/watch?v=z5G2zQ_3xTc</a:t>
            </a:r>
            <a:endParaRPr lang="en-US" altLang="ja-JP" dirty="0" smtClean="0">
              <a:solidFill>
                <a:srgbClr val="000000"/>
              </a:solidFill>
              <a:latin typeface="HVSQKC+HelveticaNeue"/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88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124831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2772" y="1272539"/>
            <a:ext cx="1656588" cy="1408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3722" y="1253489"/>
            <a:ext cx="1694814" cy="1446530"/>
          </a:xfrm>
          <a:custGeom>
            <a:avLst/>
            <a:gdLst/>
            <a:ahLst/>
            <a:cxnLst/>
            <a:rect l="l" t="t" r="r" b="b"/>
            <a:pathLst>
              <a:path w="1694814" h="1446530">
                <a:moveTo>
                  <a:pt x="0" y="1446276"/>
                </a:moveTo>
                <a:lnTo>
                  <a:pt x="1694688" y="1446276"/>
                </a:lnTo>
                <a:lnTo>
                  <a:pt x="1694688" y="0"/>
                </a:lnTo>
                <a:lnTo>
                  <a:pt x="0" y="0"/>
                </a:lnTo>
                <a:lnTo>
                  <a:pt x="0" y="1446276"/>
                </a:lnTo>
                <a:close/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2103" y="2845307"/>
            <a:ext cx="1616871" cy="11002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3053" y="2826257"/>
            <a:ext cx="1705610" cy="1156970"/>
          </a:xfrm>
          <a:custGeom>
            <a:avLst/>
            <a:gdLst/>
            <a:ahLst/>
            <a:cxnLst/>
            <a:rect l="l" t="t" r="r" b="b"/>
            <a:pathLst>
              <a:path w="1705610" h="1156970">
                <a:moveTo>
                  <a:pt x="0" y="1156715"/>
                </a:moveTo>
                <a:lnTo>
                  <a:pt x="1705356" y="1156715"/>
                </a:lnTo>
                <a:lnTo>
                  <a:pt x="1705356" y="0"/>
                </a:lnTo>
                <a:lnTo>
                  <a:pt x="0" y="0"/>
                </a:lnTo>
                <a:lnTo>
                  <a:pt x="0" y="1156715"/>
                </a:lnTo>
                <a:close/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2772" y="4131564"/>
            <a:ext cx="1667255" cy="1092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3722" y="4112514"/>
            <a:ext cx="1705610" cy="1130935"/>
          </a:xfrm>
          <a:custGeom>
            <a:avLst/>
            <a:gdLst/>
            <a:ahLst/>
            <a:cxnLst/>
            <a:rect l="l" t="t" r="r" b="b"/>
            <a:pathLst>
              <a:path w="1705610" h="1130935">
                <a:moveTo>
                  <a:pt x="0" y="1130808"/>
                </a:moveTo>
                <a:lnTo>
                  <a:pt x="1705355" y="1130808"/>
                </a:lnTo>
                <a:lnTo>
                  <a:pt x="1705355" y="0"/>
                </a:lnTo>
                <a:lnTo>
                  <a:pt x="0" y="0"/>
                </a:lnTo>
                <a:lnTo>
                  <a:pt x="0" y="1130808"/>
                </a:lnTo>
                <a:close/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2772" y="5391911"/>
            <a:ext cx="1667255" cy="1283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3722" y="5372861"/>
            <a:ext cx="1705610" cy="1335405"/>
          </a:xfrm>
          <a:custGeom>
            <a:avLst/>
            <a:gdLst/>
            <a:ahLst/>
            <a:cxnLst/>
            <a:rect l="l" t="t" r="r" b="b"/>
            <a:pathLst>
              <a:path w="1705610" h="1335404">
                <a:moveTo>
                  <a:pt x="0" y="1335024"/>
                </a:moveTo>
                <a:lnTo>
                  <a:pt x="1705355" y="1335024"/>
                </a:lnTo>
                <a:lnTo>
                  <a:pt x="1705355" y="0"/>
                </a:lnTo>
                <a:lnTo>
                  <a:pt x="0" y="0"/>
                </a:lnTo>
                <a:lnTo>
                  <a:pt x="0" y="1335024"/>
                </a:lnTo>
                <a:close/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866" y="2055114"/>
            <a:ext cx="281940" cy="1138555"/>
          </a:xfrm>
          <a:custGeom>
            <a:avLst/>
            <a:gdLst/>
            <a:ahLst/>
            <a:cxnLst/>
            <a:rect l="l" t="t" r="r" b="b"/>
            <a:pathLst>
              <a:path w="281940" h="1138555">
                <a:moveTo>
                  <a:pt x="0" y="524763"/>
                </a:moveTo>
                <a:lnTo>
                  <a:pt x="1783" y="583879"/>
                </a:lnTo>
                <a:lnTo>
                  <a:pt x="7018" y="641318"/>
                </a:lnTo>
                <a:lnTo>
                  <a:pt x="15534" y="696668"/>
                </a:lnTo>
                <a:lnTo>
                  <a:pt x="27158" y="749516"/>
                </a:lnTo>
                <a:lnTo>
                  <a:pt x="41719" y="799450"/>
                </a:lnTo>
                <a:lnTo>
                  <a:pt x="59045" y="846058"/>
                </a:lnTo>
                <a:lnTo>
                  <a:pt x="78965" y="888927"/>
                </a:lnTo>
                <a:lnTo>
                  <a:pt x="101306" y="927645"/>
                </a:lnTo>
                <a:lnTo>
                  <a:pt x="125897" y="961800"/>
                </a:lnTo>
                <a:lnTo>
                  <a:pt x="152567" y="990980"/>
                </a:lnTo>
                <a:lnTo>
                  <a:pt x="211454" y="1032763"/>
                </a:lnTo>
                <a:lnTo>
                  <a:pt x="211454" y="997585"/>
                </a:lnTo>
                <a:lnTo>
                  <a:pt x="281940" y="1084707"/>
                </a:lnTo>
                <a:lnTo>
                  <a:pt x="211454" y="1138555"/>
                </a:lnTo>
                <a:lnTo>
                  <a:pt x="211454" y="1103249"/>
                </a:lnTo>
                <a:lnTo>
                  <a:pt x="181143" y="1085257"/>
                </a:lnTo>
                <a:lnTo>
                  <a:pt x="125897" y="1032285"/>
                </a:lnTo>
                <a:lnTo>
                  <a:pt x="101306" y="998130"/>
                </a:lnTo>
                <a:lnTo>
                  <a:pt x="78965" y="959412"/>
                </a:lnTo>
                <a:lnTo>
                  <a:pt x="59045" y="916543"/>
                </a:lnTo>
                <a:lnTo>
                  <a:pt x="41719" y="869935"/>
                </a:lnTo>
                <a:lnTo>
                  <a:pt x="27158" y="820001"/>
                </a:lnTo>
                <a:lnTo>
                  <a:pt x="15534" y="767153"/>
                </a:lnTo>
                <a:lnTo>
                  <a:pt x="7018" y="711803"/>
                </a:lnTo>
                <a:lnTo>
                  <a:pt x="1783" y="654364"/>
                </a:lnTo>
                <a:lnTo>
                  <a:pt x="0" y="595249"/>
                </a:lnTo>
                <a:lnTo>
                  <a:pt x="0" y="524763"/>
                </a:lnTo>
                <a:lnTo>
                  <a:pt x="1896" y="463566"/>
                </a:lnTo>
                <a:lnTo>
                  <a:pt x="7446" y="404442"/>
                </a:lnTo>
                <a:lnTo>
                  <a:pt x="16436" y="347784"/>
                </a:lnTo>
                <a:lnTo>
                  <a:pt x="28656" y="293988"/>
                </a:lnTo>
                <a:lnTo>
                  <a:pt x="43893" y="243446"/>
                </a:lnTo>
                <a:lnTo>
                  <a:pt x="61937" y="196553"/>
                </a:lnTo>
                <a:lnTo>
                  <a:pt x="82576" y="153701"/>
                </a:lnTo>
                <a:lnTo>
                  <a:pt x="105599" y="115286"/>
                </a:lnTo>
                <a:lnTo>
                  <a:pt x="130793" y="81700"/>
                </a:lnTo>
                <a:lnTo>
                  <a:pt x="157948" y="53338"/>
                </a:lnTo>
                <a:lnTo>
                  <a:pt x="217292" y="13859"/>
                </a:lnTo>
                <a:lnTo>
                  <a:pt x="281940" y="0"/>
                </a:lnTo>
                <a:lnTo>
                  <a:pt x="281940" y="70485"/>
                </a:lnTo>
                <a:lnTo>
                  <a:pt x="248193" y="74214"/>
                </a:lnTo>
                <a:lnTo>
                  <a:pt x="215587" y="85124"/>
                </a:lnTo>
                <a:lnTo>
                  <a:pt x="154753" y="126821"/>
                </a:lnTo>
                <a:lnTo>
                  <a:pt x="127005" y="156775"/>
                </a:lnTo>
                <a:lnTo>
                  <a:pt x="101354" y="192243"/>
                </a:lnTo>
                <a:lnTo>
                  <a:pt x="78040" y="232809"/>
                </a:lnTo>
                <a:lnTo>
                  <a:pt x="57303" y="278057"/>
                </a:lnTo>
                <a:lnTo>
                  <a:pt x="39381" y="327571"/>
                </a:lnTo>
                <a:lnTo>
                  <a:pt x="24514" y="380932"/>
                </a:lnTo>
                <a:lnTo>
                  <a:pt x="12941" y="437726"/>
                </a:lnTo>
                <a:lnTo>
                  <a:pt x="4901" y="497535"/>
                </a:lnTo>
                <a:lnTo>
                  <a:pt x="635" y="559943"/>
                </a:lnTo>
              </a:path>
            </a:pathLst>
          </a:custGeom>
          <a:ln w="25908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6626" y="3627882"/>
            <a:ext cx="283845" cy="1138555"/>
          </a:xfrm>
          <a:custGeom>
            <a:avLst/>
            <a:gdLst/>
            <a:ahLst/>
            <a:cxnLst/>
            <a:rect l="l" t="t" r="r" b="b"/>
            <a:pathLst>
              <a:path w="283845" h="1138554">
                <a:moveTo>
                  <a:pt x="0" y="524383"/>
                </a:moveTo>
                <a:lnTo>
                  <a:pt x="1792" y="583496"/>
                </a:lnTo>
                <a:lnTo>
                  <a:pt x="7056" y="640928"/>
                </a:lnTo>
                <a:lnTo>
                  <a:pt x="15618" y="696267"/>
                </a:lnTo>
                <a:lnTo>
                  <a:pt x="27304" y="749102"/>
                </a:lnTo>
                <a:lnTo>
                  <a:pt x="41944" y="799021"/>
                </a:lnTo>
                <a:lnTo>
                  <a:pt x="59364" y="845613"/>
                </a:lnTo>
                <a:lnTo>
                  <a:pt x="79391" y="888467"/>
                </a:lnTo>
                <a:lnTo>
                  <a:pt x="101853" y="927170"/>
                </a:lnTo>
                <a:lnTo>
                  <a:pt x="126578" y="961312"/>
                </a:lnTo>
                <a:lnTo>
                  <a:pt x="153392" y="990481"/>
                </a:lnTo>
                <a:lnTo>
                  <a:pt x="212597" y="1032256"/>
                </a:lnTo>
                <a:lnTo>
                  <a:pt x="212597" y="996823"/>
                </a:lnTo>
                <a:lnTo>
                  <a:pt x="283464" y="1084326"/>
                </a:lnTo>
                <a:lnTo>
                  <a:pt x="212597" y="1138555"/>
                </a:lnTo>
                <a:lnTo>
                  <a:pt x="212597" y="1103122"/>
                </a:lnTo>
                <a:lnTo>
                  <a:pt x="182122" y="1085132"/>
                </a:lnTo>
                <a:lnTo>
                  <a:pt x="126578" y="1032178"/>
                </a:lnTo>
                <a:lnTo>
                  <a:pt x="101854" y="998036"/>
                </a:lnTo>
                <a:lnTo>
                  <a:pt x="79391" y="959333"/>
                </a:lnTo>
                <a:lnTo>
                  <a:pt x="59364" y="916479"/>
                </a:lnTo>
                <a:lnTo>
                  <a:pt x="41944" y="869887"/>
                </a:lnTo>
                <a:lnTo>
                  <a:pt x="27305" y="819968"/>
                </a:lnTo>
                <a:lnTo>
                  <a:pt x="15618" y="767133"/>
                </a:lnTo>
                <a:lnTo>
                  <a:pt x="7056" y="711794"/>
                </a:lnTo>
                <a:lnTo>
                  <a:pt x="1792" y="654362"/>
                </a:lnTo>
                <a:lnTo>
                  <a:pt x="0" y="595249"/>
                </a:lnTo>
                <a:lnTo>
                  <a:pt x="0" y="524383"/>
                </a:lnTo>
                <a:lnTo>
                  <a:pt x="1907" y="463237"/>
                </a:lnTo>
                <a:lnTo>
                  <a:pt x="7486" y="404162"/>
                </a:lnTo>
                <a:lnTo>
                  <a:pt x="16525" y="347549"/>
                </a:lnTo>
                <a:lnTo>
                  <a:pt x="28811" y="293793"/>
                </a:lnTo>
                <a:lnTo>
                  <a:pt x="44131" y="243289"/>
                </a:lnTo>
                <a:lnTo>
                  <a:pt x="62273" y="196428"/>
                </a:lnTo>
                <a:lnTo>
                  <a:pt x="83024" y="153606"/>
                </a:lnTo>
                <a:lnTo>
                  <a:pt x="106171" y="115216"/>
                </a:lnTo>
                <a:lnTo>
                  <a:pt x="131502" y="81652"/>
                </a:lnTo>
                <a:lnTo>
                  <a:pt x="158803" y="53307"/>
                </a:lnTo>
                <a:lnTo>
                  <a:pt x="218468" y="13851"/>
                </a:lnTo>
                <a:lnTo>
                  <a:pt x="283464" y="0"/>
                </a:lnTo>
                <a:lnTo>
                  <a:pt x="283464" y="70866"/>
                </a:lnTo>
                <a:lnTo>
                  <a:pt x="249543" y="74590"/>
                </a:lnTo>
                <a:lnTo>
                  <a:pt x="216769" y="85488"/>
                </a:lnTo>
                <a:lnTo>
                  <a:pt x="155619" y="127137"/>
                </a:lnTo>
                <a:lnTo>
                  <a:pt x="127725" y="157057"/>
                </a:lnTo>
                <a:lnTo>
                  <a:pt x="101938" y="192487"/>
                </a:lnTo>
                <a:lnTo>
                  <a:pt x="78500" y="233009"/>
                </a:lnTo>
                <a:lnTo>
                  <a:pt x="57650" y="278209"/>
                </a:lnTo>
                <a:lnTo>
                  <a:pt x="39630" y="327671"/>
                </a:lnTo>
                <a:lnTo>
                  <a:pt x="24679" y="380978"/>
                </a:lnTo>
                <a:lnTo>
                  <a:pt x="13038" y="437715"/>
                </a:lnTo>
                <a:lnTo>
                  <a:pt x="4947" y="497466"/>
                </a:lnTo>
                <a:lnTo>
                  <a:pt x="647" y="559816"/>
                </a:lnTo>
              </a:path>
            </a:pathLst>
          </a:custGeom>
          <a:ln w="25908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2909" y="5075682"/>
            <a:ext cx="283845" cy="1138555"/>
          </a:xfrm>
          <a:custGeom>
            <a:avLst/>
            <a:gdLst/>
            <a:ahLst/>
            <a:cxnLst/>
            <a:rect l="l" t="t" r="r" b="b"/>
            <a:pathLst>
              <a:path w="283845" h="1138554">
                <a:moveTo>
                  <a:pt x="0" y="524446"/>
                </a:moveTo>
                <a:lnTo>
                  <a:pt x="1792" y="583532"/>
                </a:lnTo>
                <a:lnTo>
                  <a:pt x="7056" y="640943"/>
                </a:lnTo>
                <a:lnTo>
                  <a:pt x="15618" y="696269"/>
                </a:lnTo>
                <a:lnTo>
                  <a:pt x="27304" y="749095"/>
                </a:lnTo>
                <a:lnTo>
                  <a:pt x="41944" y="799010"/>
                </a:lnTo>
                <a:lnTo>
                  <a:pt x="59364" y="845600"/>
                </a:lnTo>
                <a:lnTo>
                  <a:pt x="79391" y="888455"/>
                </a:lnTo>
                <a:lnTo>
                  <a:pt x="101854" y="927160"/>
                </a:lnTo>
                <a:lnTo>
                  <a:pt x="126578" y="961304"/>
                </a:lnTo>
                <a:lnTo>
                  <a:pt x="153392" y="990474"/>
                </a:lnTo>
                <a:lnTo>
                  <a:pt x="212598" y="1032243"/>
                </a:lnTo>
                <a:lnTo>
                  <a:pt x="212598" y="996810"/>
                </a:lnTo>
                <a:lnTo>
                  <a:pt x="283464" y="1084326"/>
                </a:lnTo>
                <a:lnTo>
                  <a:pt x="212598" y="1138542"/>
                </a:lnTo>
                <a:lnTo>
                  <a:pt x="212598" y="1103109"/>
                </a:lnTo>
                <a:lnTo>
                  <a:pt x="182122" y="1085124"/>
                </a:lnTo>
                <a:lnTo>
                  <a:pt x="126578" y="1032170"/>
                </a:lnTo>
                <a:lnTo>
                  <a:pt x="101854" y="998026"/>
                </a:lnTo>
                <a:lnTo>
                  <a:pt x="79391" y="959321"/>
                </a:lnTo>
                <a:lnTo>
                  <a:pt x="59364" y="916466"/>
                </a:lnTo>
                <a:lnTo>
                  <a:pt x="41944" y="869876"/>
                </a:lnTo>
                <a:lnTo>
                  <a:pt x="27305" y="819961"/>
                </a:lnTo>
                <a:lnTo>
                  <a:pt x="15618" y="767135"/>
                </a:lnTo>
                <a:lnTo>
                  <a:pt x="7056" y="711809"/>
                </a:lnTo>
                <a:lnTo>
                  <a:pt x="1792" y="654398"/>
                </a:lnTo>
                <a:lnTo>
                  <a:pt x="0" y="595312"/>
                </a:lnTo>
                <a:lnTo>
                  <a:pt x="0" y="524446"/>
                </a:lnTo>
                <a:lnTo>
                  <a:pt x="1907" y="463288"/>
                </a:lnTo>
                <a:lnTo>
                  <a:pt x="7486" y="404202"/>
                </a:lnTo>
                <a:lnTo>
                  <a:pt x="16525" y="347580"/>
                </a:lnTo>
                <a:lnTo>
                  <a:pt x="28811" y="293817"/>
                </a:lnTo>
                <a:lnTo>
                  <a:pt x="44131" y="243305"/>
                </a:lnTo>
                <a:lnTo>
                  <a:pt x="62273" y="196440"/>
                </a:lnTo>
                <a:lnTo>
                  <a:pt x="83024" y="153614"/>
                </a:lnTo>
                <a:lnTo>
                  <a:pt x="106171" y="115221"/>
                </a:lnTo>
                <a:lnTo>
                  <a:pt x="131502" y="81655"/>
                </a:lnTo>
                <a:lnTo>
                  <a:pt x="158803" y="53308"/>
                </a:lnTo>
                <a:lnTo>
                  <a:pt x="218468" y="13852"/>
                </a:lnTo>
                <a:lnTo>
                  <a:pt x="283464" y="0"/>
                </a:lnTo>
                <a:lnTo>
                  <a:pt x="283464" y="70866"/>
                </a:lnTo>
                <a:lnTo>
                  <a:pt x="249543" y="74590"/>
                </a:lnTo>
                <a:lnTo>
                  <a:pt x="216769" y="85488"/>
                </a:lnTo>
                <a:lnTo>
                  <a:pt x="155619" y="127139"/>
                </a:lnTo>
                <a:lnTo>
                  <a:pt x="127725" y="157061"/>
                </a:lnTo>
                <a:lnTo>
                  <a:pt x="101938" y="192493"/>
                </a:lnTo>
                <a:lnTo>
                  <a:pt x="78500" y="233019"/>
                </a:lnTo>
                <a:lnTo>
                  <a:pt x="57650" y="278224"/>
                </a:lnTo>
                <a:lnTo>
                  <a:pt x="39630" y="327692"/>
                </a:lnTo>
                <a:lnTo>
                  <a:pt x="24679" y="381007"/>
                </a:lnTo>
                <a:lnTo>
                  <a:pt x="13038" y="437753"/>
                </a:lnTo>
                <a:lnTo>
                  <a:pt x="4947" y="497516"/>
                </a:lnTo>
                <a:lnTo>
                  <a:pt x="647" y="559879"/>
                </a:lnTo>
              </a:path>
            </a:pathLst>
          </a:custGeom>
          <a:ln w="25908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49651" y="1977517"/>
            <a:ext cx="316865" cy="1141095"/>
          </a:xfrm>
          <a:custGeom>
            <a:avLst/>
            <a:gdLst/>
            <a:ahLst/>
            <a:cxnLst/>
            <a:rect l="l" t="t" r="r" b="b"/>
            <a:pathLst>
              <a:path w="316864" h="1141095">
                <a:moveTo>
                  <a:pt x="315087" y="600837"/>
                </a:moveTo>
                <a:lnTo>
                  <a:pt x="309851" y="541920"/>
                </a:lnTo>
                <a:lnTo>
                  <a:pt x="301260" y="484881"/>
                </a:lnTo>
                <a:lnTo>
                  <a:pt x="289508" y="430121"/>
                </a:lnTo>
                <a:lnTo>
                  <a:pt x="274790" y="378041"/>
                </a:lnTo>
                <a:lnTo>
                  <a:pt x="257301" y="329043"/>
                </a:lnTo>
                <a:lnTo>
                  <a:pt x="237235" y="283527"/>
                </a:lnTo>
                <a:lnTo>
                  <a:pt x="214789" y="241896"/>
                </a:lnTo>
                <a:lnTo>
                  <a:pt x="190156" y="204549"/>
                </a:lnTo>
                <a:lnTo>
                  <a:pt x="163532" y="171890"/>
                </a:lnTo>
                <a:lnTo>
                  <a:pt x="135111" y="144319"/>
                </a:lnTo>
                <a:lnTo>
                  <a:pt x="73660" y="106045"/>
                </a:lnTo>
                <a:lnTo>
                  <a:pt x="75692" y="141350"/>
                </a:lnTo>
                <a:lnTo>
                  <a:pt x="0" y="58166"/>
                </a:lnTo>
                <a:lnTo>
                  <a:pt x="67437" y="0"/>
                </a:lnTo>
                <a:lnTo>
                  <a:pt x="69468" y="35433"/>
                </a:lnTo>
                <a:lnTo>
                  <a:pt x="100900" y="51624"/>
                </a:lnTo>
                <a:lnTo>
                  <a:pt x="159359" y="101278"/>
                </a:lnTo>
                <a:lnTo>
                  <a:pt x="185993" y="133937"/>
                </a:lnTo>
                <a:lnTo>
                  <a:pt x="210637" y="171284"/>
                </a:lnTo>
                <a:lnTo>
                  <a:pt x="233092" y="212915"/>
                </a:lnTo>
                <a:lnTo>
                  <a:pt x="253164" y="258431"/>
                </a:lnTo>
                <a:lnTo>
                  <a:pt x="270655" y="307429"/>
                </a:lnTo>
                <a:lnTo>
                  <a:pt x="285370" y="359509"/>
                </a:lnTo>
                <a:lnTo>
                  <a:pt x="297113" y="414269"/>
                </a:lnTo>
                <a:lnTo>
                  <a:pt x="305687" y="471308"/>
                </a:lnTo>
                <a:lnTo>
                  <a:pt x="310896" y="530225"/>
                </a:lnTo>
                <a:lnTo>
                  <a:pt x="315087" y="600837"/>
                </a:lnTo>
                <a:lnTo>
                  <a:pt x="316726" y="662036"/>
                </a:lnTo>
                <a:lnTo>
                  <a:pt x="314584" y="721377"/>
                </a:lnTo>
                <a:lnTo>
                  <a:pt x="308852" y="778453"/>
                </a:lnTo>
                <a:lnTo>
                  <a:pt x="299718" y="832859"/>
                </a:lnTo>
                <a:lnTo>
                  <a:pt x="287370" y="884191"/>
                </a:lnTo>
                <a:lnTo>
                  <a:pt x="271999" y="932043"/>
                </a:lnTo>
                <a:lnTo>
                  <a:pt x="253793" y="976010"/>
                </a:lnTo>
                <a:lnTo>
                  <a:pt x="232942" y="1015687"/>
                </a:lnTo>
                <a:lnTo>
                  <a:pt x="209634" y="1050669"/>
                </a:lnTo>
                <a:lnTo>
                  <a:pt x="184058" y="1080550"/>
                </a:lnTo>
                <a:lnTo>
                  <a:pt x="126861" y="1123391"/>
                </a:lnTo>
                <a:lnTo>
                  <a:pt x="62865" y="1140968"/>
                </a:lnTo>
                <a:lnTo>
                  <a:pt x="58674" y="1070356"/>
                </a:lnTo>
                <a:lnTo>
                  <a:pt x="92285" y="1064669"/>
                </a:lnTo>
                <a:lnTo>
                  <a:pt x="124337" y="1051883"/>
                </a:lnTo>
                <a:lnTo>
                  <a:pt x="182900" y="1006729"/>
                </a:lnTo>
                <a:lnTo>
                  <a:pt x="208980" y="975221"/>
                </a:lnTo>
                <a:lnTo>
                  <a:pt x="232637" y="938331"/>
                </a:lnTo>
                <a:lnTo>
                  <a:pt x="253657" y="896491"/>
                </a:lnTo>
                <a:lnTo>
                  <a:pt x="271822" y="850128"/>
                </a:lnTo>
                <a:lnTo>
                  <a:pt x="286918" y="799674"/>
                </a:lnTo>
                <a:lnTo>
                  <a:pt x="298729" y="745557"/>
                </a:lnTo>
                <a:lnTo>
                  <a:pt x="307039" y="688208"/>
                </a:lnTo>
                <a:lnTo>
                  <a:pt x="311632" y="628056"/>
                </a:lnTo>
                <a:lnTo>
                  <a:pt x="312293" y="565531"/>
                </a:lnTo>
              </a:path>
            </a:pathLst>
          </a:custGeom>
          <a:ln w="25400">
            <a:solidFill>
              <a:srgbClr val="498E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89657" y="3612641"/>
            <a:ext cx="316865" cy="1141095"/>
          </a:xfrm>
          <a:custGeom>
            <a:avLst/>
            <a:gdLst/>
            <a:ahLst/>
            <a:cxnLst/>
            <a:rect l="l" t="t" r="r" b="b"/>
            <a:pathLst>
              <a:path w="316864" h="1141095">
                <a:moveTo>
                  <a:pt x="315087" y="600709"/>
                </a:moveTo>
                <a:lnTo>
                  <a:pt x="309878" y="541819"/>
                </a:lnTo>
                <a:lnTo>
                  <a:pt x="301304" y="484798"/>
                </a:lnTo>
                <a:lnTo>
                  <a:pt x="289561" y="430047"/>
                </a:lnTo>
                <a:lnTo>
                  <a:pt x="274846" y="377970"/>
                </a:lnTo>
                <a:lnTo>
                  <a:pt x="257355" y="328970"/>
                </a:lnTo>
                <a:lnTo>
                  <a:pt x="237283" y="283448"/>
                </a:lnTo>
                <a:lnTo>
                  <a:pt x="214828" y="241807"/>
                </a:lnTo>
                <a:lnTo>
                  <a:pt x="190184" y="204451"/>
                </a:lnTo>
                <a:lnTo>
                  <a:pt x="163550" y="171781"/>
                </a:lnTo>
                <a:lnTo>
                  <a:pt x="135120" y="144200"/>
                </a:lnTo>
                <a:lnTo>
                  <a:pt x="73660" y="105917"/>
                </a:lnTo>
                <a:lnTo>
                  <a:pt x="75692" y="141350"/>
                </a:lnTo>
                <a:lnTo>
                  <a:pt x="0" y="58165"/>
                </a:lnTo>
                <a:lnTo>
                  <a:pt x="67563" y="0"/>
                </a:lnTo>
                <a:lnTo>
                  <a:pt x="69595" y="35305"/>
                </a:lnTo>
                <a:lnTo>
                  <a:pt x="101025" y="51500"/>
                </a:lnTo>
                <a:lnTo>
                  <a:pt x="159468" y="101169"/>
                </a:lnTo>
                <a:lnTo>
                  <a:pt x="186092" y="133839"/>
                </a:lnTo>
                <a:lnTo>
                  <a:pt x="210725" y="171195"/>
                </a:lnTo>
                <a:lnTo>
                  <a:pt x="233172" y="212836"/>
                </a:lnTo>
                <a:lnTo>
                  <a:pt x="253237" y="258358"/>
                </a:lnTo>
                <a:lnTo>
                  <a:pt x="270726" y="307358"/>
                </a:lnTo>
                <a:lnTo>
                  <a:pt x="285444" y="359435"/>
                </a:lnTo>
                <a:lnTo>
                  <a:pt x="297196" y="414186"/>
                </a:lnTo>
                <a:lnTo>
                  <a:pt x="305787" y="471207"/>
                </a:lnTo>
                <a:lnTo>
                  <a:pt x="311023" y="530097"/>
                </a:lnTo>
                <a:lnTo>
                  <a:pt x="315087" y="600709"/>
                </a:lnTo>
                <a:lnTo>
                  <a:pt x="316726" y="661909"/>
                </a:lnTo>
                <a:lnTo>
                  <a:pt x="314584" y="721250"/>
                </a:lnTo>
                <a:lnTo>
                  <a:pt x="308852" y="778327"/>
                </a:lnTo>
                <a:lnTo>
                  <a:pt x="299718" y="832735"/>
                </a:lnTo>
                <a:lnTo>
                  <a:pt x="287370" y="884070"/>
                </a:lnTo>
                <a:lnTo>
                  <a:pt x="271999" y="931926"/>
                </a:lnTo>
                <a:lnTo>
                  <a:pt x="253793" y="975899"/>
                </a:lnTo>
                <a:lnTo>
                  <a:pt x="232942" y="1015584"/>
                </a:lnTo>
                <a:lnTo>
                  <a:pt x="209634" y="1050576"/>
                </a:lnTo>
                <a:lnTo>
                  <a:pt x="184058" y="1080470"/>
                </a:lnTo>
                <a:lnTo>
                  <a:pt x="126861" y="1123344"/>
                </a:lnTo>
                <a:lnTo>
                  <a:pt x="62865" y="1140967"/>
                </a:lnTo>
                <a:lnTo>
                  <a:pt x="58800" y="1070228"/>
                </a:lnTo>
                <a:lnTo>
                  <a:pt x="92385" y="1064544"/>
                </a:lnTo>
                <a:lnTo>
                  <a:pt x="124415" y="1051764"/>
                </a:lnTo>
                <a:lnTo>
                  <a:pt x="182946" y="1006631"/>
                </a:lnTo>
                <a:lnTo>
                  <a:pt x="209017" y="975136"/>
                </a:lnTo>
                <a:lnTo>
                  <a:pt x="232670" y="938261"/>
                </a:lnTo>
                <a:lnTo>
                  <a:pt x="253689" y="896434"/>
                </a:lnTo>
                <a:lnTo>
                  <a:pt x="271859" y="850086"/>
                </a:lnTo>
                <a:lnTo>
                  <a:pt x="286964" y="799645"/>
                </a:lnTo>
                <a:lnTo>
                  <a:pt x="298788" y="745540"/>
                </a:lnTo>
                <a:lnTo>
                  <a:pt x="307116" y="688200"/>
                </a:lnTo>
                <a:lnTo>
                  <a:pt x="311732" y="628053"/>
                </a:lnTo>
                <a:lnTo>
                  <a:pt x="312419" y="565530"/>
                </a:lnTo>
              </a:path>
            </a:pathLst>
          </a:custGeom>
          <a:ln w="25400">
            <a:solidFill>
              <a:srgbClr val="498E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89657" y="4979796"/>
            <a:ext cx="316865" cy="1141095"/>
          </a:xfrm>
          <a:custGeom>
            <a:avLst/>
            <a:gdLst/>
            <a:ahLst/>
            <a:cxnLst/>
            <a:rect l="l" t="t" r="r" b="b"/>
            <a:pathLst>
              <a:path w="316864" h="1141095">
                <a:moveTo>
                  <a:pt x="315087" y="600836"/>
                </a:moveTo>
                <a:lnTo>
                  <a:pt x="309878" y="541920"/>
                </a:lnTo>
                <a:lnTo>
                  <a:pt x="301304" y="484881"/>
                </a:lnTo>
                <a:lnTo>
                  <a:pt x="289561" y="430121"/>
                </a:lnTo>
                <a:lnTo>
                  <a:pt x="274846" y="378041"/>
                </a:lnTo>
                <a:lnTo>
                  <a:pt x="257355" y="329043"/>
                </a:lnTo>
                <a:lnTo>
                  <a:pt x="237283" y="283527"/>
                </a:lnTo>
                <a:lnTo>
                  <a:pt x="214828" y="241896"/>
                </a:lnTo>
                <a:lnTo>
                  <a:pt x="190184" y="204549"/>
                </a:lnTo>
                <a:lnTo>
                  <a:pt x="163550" y="171890"/>
                </a:lnTo>
                <a:lnTo>
                  <a:pt x="135120" y="144319"/>
                </a:lnTo>
                <a:lnTo>
                  <a:pt x="73660" y="106044"/>
                </a:lnTo>
                <a:lnTo>
                  <a:pt x="75692" y="141350"/>
                </a:lnTo>
                <a:lnTo>
                  <a:pt x="0" y="58165"/>
                </a:lnTo>
                <a:lnTo>
                  <a:pt x="67563" y="0"/>
                </a:lnTo>
                <a:lnTo>
                  <a:pt x="69595" y="35432"/>
                </a:lnTo>
                <a:lnTo>
                  <a:pt x="101025" y="51624"/>
                </a:lnTo>
                <a:lnTo>
                  <a:pt x="159468" y="101278"/>
                </a:lnTo>
                <a:lnTo>
                  <a:pt x="186092" y="133937"/>
                </a:lnTo>
                <a:lnTo>
                  <a:pt x="210725" y="171284"/>
                </a:lnTo>
                <a:lnTo>
                  <a:pt x="233172" y="212915"/>
                </a:lnTo>
                <a:lnTo>
                  <a:pt x="253237" y="258431"/>
                </a:lnTo>
                <a:lnTo>
                  <a:pt x="270726" y="307429"/>
                </a:lnTo>
                <a:lnTo>
                  <a:pt x="285444" y="359509"/>
                </a:lnTo>
                <a:lnTo>
                  <a:pt x="297196" y="414269"/>
                </a:lnTo>
                <a:lnTo>
                  <a:pt x="305787" y="471308"/>
                </a:lnTo>
                <a:lnTo>
                  <a:pt x="311023" y="530224"/>
                </a:lnTo>
                <a:lnTo>
                  <a:pt x="315087" y="600836"/>
                </a:lnTo>
                <a:lnTo>
                  <a:pt x="316726" y="662026"/>
                </a:lnTo>
                <a:lnTo>
                  <a:pt x="314584" y="721359"/>
                </a:lnTo>
                <a:lnTo>
                  <a:pt x="308852" y="778430"/>
                </a:lnTo>
                <a:lnTo>
                  <a:pt x="299718" y="832833"/>
                </a:lnTo>
                <a:lnTo>
                  <a:pt x="287370" y="884163"/>
                </a:lnTo>
                <a:lnTo>
                  <a:pt x="271999" y="932015"/>
                </a:lnTo>
                <a:lnTo>
                  <a:pt x="253793" y="975983"/>
                </a:lnTo>
                <a:lnTo>
                  <a:pt x="232942" y="1015663"/>
                </a:lnTo>
                <a:lnTo>
                  <a:pt x="209634" y="1050649"/>
                </a:lnTo>
                <a:lnTo>
                  <a:pt x="184058" y="1080535"/>
                </a:lnTo>
                <a:lnTo>
                  <a:pt x="126861" y="1123388"/>
                </a:lnTo>
                <a:lnTo>
                  <a:pt x="62865" y="1140980"/>
                </a:lnTo>
                <a:lnTo>
                  <a:pt x="58800" y="1070317"/>
                </a:lnTo>
                <a:lnTo>
                  <a:pt x="92385" y="1064635"/>
                </a:lnTo>
                <a:lnTo>
                  <a:pt x="124415" y="1051854"/>
                </a:lnTo>
                <a:lnTo>
                  <a:pt x="182946" y="1006713"/>
                </a:lnTo>
                <a:lnTo>
                  <a:pt x="209017" y="975211"/>
                </a:lnTo>
                <a:lnTo>
                  <a:pt x="232670" y="938328"/>
                </a:lnTo>
                <a:lnTo>
                  <a:pt x="253689" y="896493"/>
                </a:lnTo>
                <a:lnTo>
                  <a:pt x="271859" y="850136"/>
                </a:lnTo>
                <a:lnTo>
                  <a:pt x="286964" y="799684"/>
                </a:lnTo>
                <a:lnTo>
                  <a:pt x="298788" y="745569"/>
                </a:lnTo>
                <a:lnTo>
                  <a:pt x="307116" y="688219"/>
                </a:lnTo>
                <a:lnTo>
                  <a:pt x="311732" y="628063"/>
                </a:lnTo>
                <a:lnTo>
                  <a:pt x="312419" y="565530"/>
                </a:lnTo>
              </a:path>
            </a:pathLst>
          </a:custGeom>
          <a:ln w="25400">
            <a:solidFill>
              <a:srgbClr val="498E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24810" y="5399633"/>
            <a:ext cx="614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37" normalizeH="0" baseline="1190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r>
              <a:rPr kumimoji="1" sz="10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𝐸𝑛𝑔𝑖𝑛𝑒</a:t>
            </a: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30651" y="4035933"/>
            <a:ext cx="220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r>
              <a:rPr kumimoji="1" sz="1500" b="0" i="0" u="none" strike="noStrike" kern="1200" cap="none" spc="-75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endParaRPr kumimoji="1" sz="1500" b="0" i="0" u="none" strike="noStrike" kern="1200" cap="none" spc="0" normalizeH="0" baseline="-166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58083" y="2435098"/>
            <a:ext cx="536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37" normalizeH="0" baseline="1190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r>
              <a:rPr kumimoji="1" sz="10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𝑤ℎ𝑒𝑒𝑙</a:t>
            </a: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947" y="2380869"/>
            <a:ext cx="3041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1500" b="0" i="0" u="none" strike="noStrike" kern="1200" cap="none" spc="22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endParaRPr kumimoji="1" sz="1500" b="0" i="0" u="none" strike="noStrike" kern="1200" cap="none" spc="0" normalizeH="0" baseline="-166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114" y="3935729"/>
            <a:ext cx="2628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1500" b="0" i="0" u="none" strike="noStrike" kern="1200" cap="none" spc="37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endParaRPr kumimoji="1" sz="1500" b="0" i="0" u="none" strike="noStrike" kern="1200" cap="none" spc="0" normalizeH="0" baseline="-166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5315" y="5490159"/>
            <a:ext cx="1549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7236" y="5575503"/>
            <a:ext cx="9588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624" y="1276349"/>
            <a:ext cx="5037465" cy="484454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677508" y="1083280"/>
            <a:ext cx="732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The wheel is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intersection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between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torques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coming from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power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train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side, and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torques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acting from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external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resistance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forces.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7491047" y="2542854"/>
                <a:ext cx="470095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𝑤h𝑒𝑒𝑙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: actually 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the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combination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 of the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brake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torque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 and the output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torque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 of the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transmission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 or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gearbox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endParaRPr lang="en-US" altLang="ja-JP" sz="2400" dirty="0" smtClean="0">
                  <a:solidFill>
                    <a:srgbClr val="000000"/>
                  </a:solidFill>
                  <a:latin typeface="HVSQKC+HelveticaNeue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: the 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torque applied to the transmission. still includes a dependence on the tire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47" y="2542854"/>
                <a:ext cx="4700953" cy="1477328"/>
              </a:xfrm>
              <a:prstGeom prst="rect">
                <a:avLst/>
              </a:prstGeom>
              <a:blipFill>
                <a:blip r:embed="rId8"/>
                <a:stretch>
                  <a:fillRect l="-1167" t="-2893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/>
          <p:cNvSpPr/>
          <p:nvPr/>
        </p:nvSpPr>
        <p:spPr>
          <a:xfrm>
            <a:off x="5162235" y="4035933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(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When </a:t>
            </a:r>
            <a:r>
              <a:rPr lang="en-US" altLang="ja-JP" dirty="0" smtClean="0">
                <a:solidFill>
                  <a:srgbClr val="FF0000"/>
                </a:solidFill>
                <a:latin typeface="HVSQKC+HelveticaNeue"/>
              </a:rPr>
              <a:t>Coupled, </a:t>
            </a:r>
            <a:r>
              <a:rPr lang="ja-JP" altLang="en-US" dirty="0" smtClean="0">
                <a:solidFill>
                  <a:srgbClr val="FF0000"/>
                </a:solidFill>
                <a:latin typeface="HVSQKC+HelveticaNeue"/>
              </a:rPr>
              <a:t>連動した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) 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596231" y="4493252"/>
            <a:ext cx="3424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P42 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Rotational 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Coupling</a:t>
            </a:r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式を利用</a:t>
            </a:r>
            <a:endParaRPr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20"/>
              <p:cNvSpPr txBox="1"/>
              <p:nvPr/>
            </p:nvSpPr>
            <p:spPr>
              <a:xfrm>
                <a:off x="8742797" y="4732651"/>
                <a:ext cx="295976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507365" algn="l"/>
                    <a:tab pos="163576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</m:ctrlPr>
                      </m:sSubPr>
                      <m:e>
                        <m:r>
                          <a:rPr kumimoji="1" lang="ja-JP" alt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𝜔</m:t>
                        </m:r>
                      </m:e>
                      <m:sub>
                        <m:r>
                          <a:rPr kumimoji="1" lang="en-US" altLang="ja-JP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𝑤</m:t>
                        </m:r>
                      </m:sub>
                    </m:sSub>
                    <m:r>
                      <a:rPr kumimoji="1" lang="ja-JP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mbria Math"/>
                      </a:rPr>
                      <m:t>	</m:t>
                    </m:r>
                  </m:oMath>
                </a14:m>
                <a:r>
                  <a:rPr kumimoji="1" lang="en-US" altLang="ja-JP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=</a:t>
                </a:r>
                <a:r>
                  <a:rPr kumimoji="1" lang="ja-JP" altLang="en-US" sz="2400" b="0" i="0" u="none" strike="noStrike" kern="1200" cap="none" spc="120" normalizeH="0" baseline="0" noProof="0" dirty="0" smtClean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JP" altLang="en-US" sz="2400" b="0" i="1" u="none" strike="noStrike" kern="1200" cap="none" spc="20" normalizeH="0" baseline="0" noProof="0" dirty="0" smtClean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mbria Math"/>
                      </a:rPr>
                      <m:t>𝐺𝑅</m:t>
                    </m:r>
                    <m:sSub>
                      <m:sSubPr>
                        <m:ctrlPr>
                          <a:rPr kumimoji="1" lang="en-US" altLang="ja-JP" sz="2400" b="0" i="1" u="none" strike="noStrike" kern="1200" cap="none" spc="2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</m:ctrlPr>
                      </m:sSubPr>
                      <m:e>
                        <m:r>
                          <a:rPr kumimoji="1" lang="ja-JP" altLang="en-US" sz="2400" b="0" i="1" u="none" strike="noStrike" kern="1200" cap="none" spc="2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𝜔</m:t>
                        </m:r>
                      </m:e>
                      <m:sub>
                        <m:r>
                          <a:rPr kumimoji="1" lang="en-US" altLang="ja-JP" sz="2400" b="0" i="1" u="none" strike="noStrike" kern="1200" cap="none" spc="2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𝑡</m:t>
                        </m:r>
                      </m:sub>
                    </m:sSub>
                    <m:r>
                      <a:rPr kumimoji="1" lang="ja-JP" altLang="en-US" sz="2400" b="0" i="1" u="none" strike="noStrike" kern="1200" cap="none" spc="20" normalizeH="0" baseline="0" noProof="0" dirty="0" smtClean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mbria Math"/>
                      </a:rPr>
                      <m:t>	</m:t>
                    </m:r>
                  </m:oMath>
                </a14:m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=</a:t>
                </a:r>
                <a:r>
                  <a:rPr kumimoji="1" lang="ja-JP" altLang="en-US" sz="2400" b="0" i="0" u="none" strike="noStrike" kern="1200" cap="none" spc="5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JP" altLang="en-US" sz="2400" b="0" i="1" u="none" strike="noStrike" kern="1200" cap="none" spc="20" normalizeH="0" baseline="0" noProof="0" dirty="0" smtClean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mbria Math"/>
                      </a:rPr>
                      <m:t>𝐺𝑅</m:t>
                    </m:r>
                    <m:sSub>
                      <m:sSubPr>
                        <m:ctrlPr>
                          <a:rPr kumimoji="1" lang="en-US" altLang="ja-JP" sz="2400" b="0" i="1" u="none" strike="noStrike" kern="1200" cap="none" spc="2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</m:ctrlPr>
                      </m:sSubPr>
                      <m:e>
                        <m:r>
                          <a:rPr kumimoji="1" lang="ja-JP" altLang="en-US" sz="2400" b="0" i="1" u="none" strike="noStrike" kern="1200" cap="none" spc="2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𝜔</m:t>
                        </m:r>
                      </m:e>
                      <m:sub>
                        <m:r>
                          <a:rPr kumimoji="1" lang="en-US" altLang="ja-JP" sz="2400" b="0" i="1" u="none" strike="noStrike" kern="1200" cap="none" spc="2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𝑒</m:t>
                        </m:r>
                      </m:sub>
                    </m:sSub>
                  </m:oMath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39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797" y="4732651"/>
                <a:ext cx="2959765" cy="382156"/>
              </a:xfrm>
              <a:prstGeom prst="rect">
                <a:avLst/>
              </a:prstGeom>
              <a:blipFill>
                <a:blip r:embed="rId9"/>
                <a:stretch>
                  <a:fillRect l="-2058" t="-20635" b="-47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7749056" y="1910293"/>
                <a:ext cx="28368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 dirty="0" smtClean="0"/>
                  <a:t>トルクの</a:t>
                </a:r>
                <a:r>
                  <a:rPr kumimoji="1" lang="en-US" altLang="ja-JP" sz="1600" dirty="0" smtClean="0"/>
                  <a:t>GR</a:t>
                </a:r>
                <a:r>
                  <a:rPr kumimoji="1" lang="ja-JP" altLang="en-US" sz="1600" dirty="0" smtClean="0"/>
                  <a:t>関係や</a:t>
                </a:r>
                <a:r>
                  <a:rPr lang="ja-JP" altLang="en-US" sz="1600" dirty="0"/>
                  <a:t>角</a:t>
                </a:r>
                <a:r>
                  <a:rPr lang="ja-JP" altLang="en-US" sz="1600" dirty="0" smtClean="0"/>
                  <a:t>速度の</a:t>
                </a:r>
                <a:r>
                  <a:rPr lang="en-US" altLang="ja-JP" sz="1600" dirty="0" smtClean="0"/>
                  <a:t>GR</a:t>
                </a:r>
                <a:r>
                  <a:rPr lang="ja-JP" altLang="en-US" sz="1600" dirty="0" smtClean="0"/>
                  <a:t>関係は</a:t>
                </a:r>
                <a:r>
                  <a:rPr lang="ja-JP" altLang="en-US" sz="1600" dirty="0" smtClean="0">
                    <a:solidFill>
                      <a:srgbClr val="FF0000"/>
                    </a:solidFill>
                  </a:rPr>
                  <a:t>逆</a:t>
                </a:r>
                <a:r>
                  <a:rPr lang="ja-JP" altLang="en-US" sz="1600" dirty="0" smtClean="0"/>
                  <a:t>。パワー</a:t>
                </a:r>
                <a14:m>
                  <m:oMath xmlns:m="http://schemas.openxmlformats.org/officeDocument/2006/math"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𝜏𝜔</m:t>
                    </m:r>
                  </m:oMath>
                </a14:m>
                <a:r>
                  <a:rPr kumimoji="1" lang="ja-JP" altLang="en-US" sz="1600" dirty="0" smtClean="0"/>
                  <a:t>から。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056" y="1910293"/>
                <a:ext cx="2836882" cy="584775"/>
              </a:xfrm>
              <a:prstGeom prst="rect">
                <a:avLst/>
              </a:prstGeom>
              <a:blipFill>
                <a:blip r:embed="rId10"/>
                <a:stretch>
                  <a:fillRect l="-1073" t="-5208" r="-5794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>
            <a:endCxn id="15" idx="1"/>
          </p:cNvCxnSpPr>
          <p:nvPr/>
        </p:nvCxnSpPr>
        <p:spPr>
          <a:xfrm flipV="1">
            <a:off x="6233746" y="2202681"/>
            <a:ext cx="1515310" cy="8306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2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414141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6576441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2805506"/>
            <a:ext cx="144145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2831922"/>
            <a:ext cx="7684770" cy="401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4891785"/>
            <a:ext cx="7140194" cy="400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8492" y="4643835"/>
            <a:ext cx="7571740" cy="645690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18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6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916723" y="2098293"/>
                <a:ext cx="6483819" cy="43313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m-ET" i="1" spc="-225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am-ET" sz="3075" i="1" spc="-337" baseline="-16260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m-ET" sz="3075" i="1" spc="-337" baseline="-1626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800" i="1" spc="-5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am-ET" sz="2800" i="1" spc="-50" dirty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2800" b="0" i="1" spc="-50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m-ET" sz="2800" i="1" spc="-50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m-ET" sz="2800" i="1" spc="-5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800" i="1" spc="-5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am-ET" sz="2800" i="1" spc="20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am-ET" sz="3075" i="1" spc="30" baseline="-16260" dirty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am-ET" sz="3075" i="1" spc="30" baseline="-1626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800" i="1" spc="-5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am-ET" sz="2800" i="1" spc="-25" dirty="0">
                          <a:latin typeface="Cambria Math" panose="02040503050406030204" pitchFamily="18" charset="0"/>
                        </a:rPr>
                        <m:t>𝑚𝑟</m:t>
                      </m:r>
                      <m:r>
                        <a:rPr lang="am-ET" sz="3075" i="1" spc="-37" baseline="-16260" dirty="0">
                          <a:latin typeface="Cambria Math" panose="02040503050406030204" pitchFamily="18" charset="0"/>
                        </a:rPr>
                        <m:t>𝑒𝑓𝑓</m:t>
                      </m:r>
                      <m:r>
                        <a:rPr lang="am-ET" sz="2800" i="1" spc="-25" dirty="0">
                          <a:latin typeface="Cambria Math" panose="02040503050406030204" pitchFamily="18" charset="0"/>
                        </a:rPr>
                        <m:t>𝐺𝑅</m:t>
                      </m:r>
                      <m:acc>
                        <m:accPr>
                          <m:chr m:val="̇"/>
                          <m:ctrlPr>
                            <a:rPr lang="en-US" sz="2800" b="0" i="1" spc="-25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m-ET" sz="2800" i="1" spc="-25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am-ET" sz="3075" i="1" spc="127" baseline="-16260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am-ET" sz="3075" i="1" spc="127" baseline="-1626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m-ET" sz="2800" i="1" spc="-5" dirty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am-ET" sz="2800" i="1" spc="-425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am-ET" sz="3075" i="1" spc="-637" baseline="-16260" dirty="0">
                          <a:latin typeface="Cambria Math" panose="02040503050406030204" pitchFamily="18" charset="0"/>
                        </a:rPr>
                        <m:t>𝑙𝑜𝑎𝑑</m:t>
                      </m:r>
                    </m:oMath>
                  </m:oMathPara>
                </a14:m>
                <a:endParaRPr sz="3075" baseline="-16260" dirty="0"/>
              </a:p>
            </p:txBody>
          </p:sp>
        </mc:Choice>
        <mc:Fallback xmlns="">
          <p:sp>
            <p:nvSpPr>
              <p:cNvPr id="15" name="object 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16723" y="2098293"/>
                <a:ext cx="6483819" cy="433132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915" y="3480988"/>
            <a:ext cx="7318658" cy="115827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0480" y="5365872"/>
            <a:ext cx="5096366" cy="106130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8309688" y="2090652"/>
            <a:ext cx="38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P42, Longitudinal acceleration</a:t>
            </a:r>
            <a:r>
              <a:rPr kumimoji="1" lang="ja-JP" altLang="en-US" dirty="0" smtClean="0"/>
              <a:t>式を利用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68"/>
              <p:cNvSpPr txBox="1"/>
              <p:nvPr/>
            </p:nvSpPr>
            <p:spPr>
              <a:xfrm>
                <a:off x="9929982" y="2410044"/>
                <a:ext cx="188595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sz="2400" b="0" i="1" u="none" strike="noStrike" kern="1200" cap="none" spc="-8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am-ET" sz="2400" b="0" i="1" u="none" strike="noStrike" kern="1200" cap="none" spc="-8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am-ET" sz="2400" b="0" i="1" u="none" strike="noStrike" kern="1200" cap="none" spc="-8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  </m:t>
                      </m:r>
                      <m:r>
                        <a:rPr kumimoji="1" lang="am-ET" sz="2400" b="0" i="1" u="none" strike="noStrike" kern="1200" cap="none" spc="-25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r>
                        <a:rPr kumimoji="1" lang="am-ET" sz="2625" b="0" i="1" u="none" strike="noStrike" kern="1200" cap="none" spc="-375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𝑒𝑓𝑓</m:t>
                      </m:r>
                      <m:r>
                        <a:rPr kumimoji="1" lang="am-ET" sz="2400" b="0" i="1" u="none" strike="noStrike" kern="1200" cap="none" spc="-25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𝐺𝑅</m:t>
                      </m:r>
                      <m:acc>
                        <m:accPr>
                          <m:chr m:val="̇"/>
                          <m:ctrlPr>
                            <a:rPr kumimoji="1" lang="en-US" sz="2400" b="0" i="1" u="none" strike="noStrike" kern="1200" cap="none" spc="-25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am-ET" sz="2400" b="0" i="1" u="none" strike="noStrike" kern="1200" cap="none" spc="-250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𝜔</m:t>
                          </m:r>
                        </m:e>
                      </m:acc>
                      <m:r>
                        <a:rPr kumimoji="1" lang="am-ET" sz="2400" b="0" i="1" u="none" strike="noStrike" kern="1200" cap="none" spc="-23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am-ET" sz="2625" b="0" i="1" u="none" strike="noStrike" kern="1200" cap="none" spc="120" normalizeH="0" baseline="-15873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𝑒</m:t>
                      </m:r>
                    </m:oMath>
                  </m:oMathPara>
                </a14:m>
                <a:endParaRPr kumimoji="1" sz="2625" b="0" i="0" u="none" strike="noStrike" kern="1200" cap="none" spc="0" normalizeH="0" baseline="-15873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3" name="object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982" y="2410044"/>
                <a:ext cx="1885950" cy="373628"/>
              </a:xfrm>
              <a:prstGeom prst="rect">
                <a:avLst/>
              </a:prstGeom>
              <a:blipFill>
                <a:blip r:embed="rId9"/>
                <a:stretch>
                  <a:fillRect l="-2265" r="-647" b="-338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8717572" y="3342090"/>
                <a:ext cx="34744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上記式を利用して、</a:t>
                </a:r>
                <a:r>
                  <a:rPr kumimoji="1" lang="en-US" altLang="ja-JP" dirty="0" smtClean="0"/>
                  <a:t>p43 Engine</a:t>
                </a:r>
                <a:r>
                  <a:rPr kumimoji="1" lang="ja-JP" altLang="en-US" dirty="0" smtClean="0"/>
                  <a:t>式内の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dirty="0" smtClean="0"/>
                  <a:t>取り換えている。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572" y="3342090"/>
                <a:ext cx="3474427" cy="646331"/>
              </a:xfrm>
              <a:prstGeom prst="rect">
                <a:avLst/>
              </a:prstGeom>
              <a:blipFill>
                <a:blip r:embed="rId10"/>
                <a:stretch>
                  <a:fillRect l="-1404" t="-7547" b="-113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8042028" y="5009425"/>
            <a:ext cx="41939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We do still need to </a:t>
            </a:r>
            <a:r>
              <a:rPr lang="en-US" altLang="ja-JP" dirty="0">
                <a:latin typeface="HVSQKC+HelveticaNeue"/>
              </a:rPr>
              <a:t>relate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engine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torque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to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accelerator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HVSQKC+HelveticaNeue"/>
              </a:rPr>
              <a:t>pedal</a:t>
            </a:r>
            <a:r>
              <a:rPr lang="ja-JP" altLang="en-US" dirty="0" smtClean="0">
                <a:solidFill>
                  <a:srgbClr val="FF0000"/>
                </a:solidFill>
                <a:latin typeface="HVSQKC+HelveticaNeue"/>
              </a:rPr>
              <a:t>（ペダル）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position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, and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brake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torque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to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brake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pedal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position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, which in the video on Actuator Modeling. </a:t>
            </a:r>
            <a:endParaRPr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6211669"/>
            <a:ext cx="830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C1M5 p22 Lower Level Controller</a:t>
            </a:r>
            <a:r>
              <a:rPr kumimoji="1" lang="ja-JP" altLang="en-US" sz="1600" dirty="0" smtClean="0"/>
              <a:t>がこの式を利用し、</a:t>
            </a:r>
            <a:r>
              <a:rPr kumimoji="1" lang="en-US" altLang="ja-JP" sz="1600" dirty="0" smtClean="0"/>
              <a:t>Desired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acceleration</a:t>
            </a:r>
            <a:r>
              <a:rPr kumimoji="1" lang="ja-JP" altLang="en-US" sz="1600" dirty="0" smtClean="0"/>
              <a:t>から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Engine</a:t>
            </a:r>
            <a:r>
              <a:rPr kumimoji="1" lang="en-US" altLang="ja-JP" sz="1600" dirty="0" smtClean="0"/>
              <a:t>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torque</a:t>
            </a:r>
            <a:r>
              <a:rPr kumimoji="1" lang="ja-JP" altLang="en-US" sz="1600" dirty="0" smtClean="0"/>
              <a:t>を計算する。また</a:t>
            </a:r>
            <a:r>
              <a:rPr kumimoji="1" lang="en-US" altLang="ja-JP" sz="1600" dirty="0" smtClean="0"/>
              <a:t>Engine map</a:t>
            </a:r>
            <a:r>
              <a:rPr kumimoji="1" lang="ja-JP" altLang="en-US" sz="1600" dirty="0" smtClean="0"/>
              <a:t>を利用し、</a:t>
            </a:r>
            <a:r>
              <a:rPr kumimoji="1" lang="en-US" altLang="ja-JP" sz="1600" dirty="0" smtClean="0"/>
              <a:t>Engine torque</a:t>
            </a:r>
            <a:r>
              <a:rPr kumimoji="1" lang="ja-JP" altLang="en-US" sz="1600" dirty="0" smtClean="0"/>
              <a:t>と現在</a:t>
            </a:r>
            <a:r>
              <a:rPr kumimoji="1" lang="en-US" altLang="ja-JP" sz="1600" dirty="0" smtClean="0"/>
              <a:t>Engine RPM</a:t>
            </a:r>
            <a:r>
              <a:rPr kumimoji="1" lang="ja-JP" altLang="en-US" sz="1600" dirty="0" smtClean="0"/>
              <a:t>から</a:t>
            </a:r>
            <a:r>
              <a:rPr kumimoji="1" lang="en-US" altLang="ja-JP" sz="1600" dirty="0" smtClean="0"/>
              <a:t>Throttle Angle</a:t>
            </a:r>
            <a:r>
              <a:rPr kumimoji="1" lang="ja-JP" altLang="en-US" sz="1600" dirty="0" smtClean="0"/>
              <a:t>を決める。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745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08661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1536827"/>
            <a:ext cx="5992749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969642"/>
            <a:ext cx="7247635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2400935"/>
            <a:ext cx="7176643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192" y="1917928"/>
            <a:ext cx="144145" cy="131953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2831922"/>
            <a:ext cx="7031608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3239389"/>
            <a:ext cx="1159979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960383" y="1969642"/>
            <a:ext cx="3271040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0404" y="2400935"/>
            <a:ext cx="1547142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00404" y="2831922"/>
            <a:ext cx="5354211" cy="40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2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ln w="12192">
            <a:solidFill>
              <a:srgbClr val="00647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587" y="3192475"/>
            <a:ext cx="1966976" cy="24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6838" y="3192475"/>
            <a:ext cx="919352" cy="244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3892" y="1988820"/>
            <a:ext cx="6043549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77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621957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2051558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2794" y="1966595"/>
            <a:ext cx="3927348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　　　　　　　　　　　　　　　　　　　　　　　</a:t>
            </a:r>
            <a:endParaRPr kumimoji="1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2317114"/>
            <a:ext cx="4303395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2643251"/>
            <a:ext cx="3679062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192" y="1476958"/>
            <a:ext cx="661035" cy="18446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l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</a:t>
            </a:r>
            <a:r>
              <a:rPr kumimoji="1" sz="2100" b="0" i="0" u="none" strike="noStrike" kern="1200" cap="none" spc="20" normalizeH="0" baseline="0" noProof="0" dirty="0" err="1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851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2994025"/>
            <a:ext cx="3545331" cy="64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794" y="3643248"/>
            <a:ext cx="3008630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5367" y="3102864"/>
            <a:ext cx="5337047" cy="34366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262446" y="557997"/>
            <a:ext cx="4827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extend our kinematic bicycle model to a dynamic model by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relaxing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no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slip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condition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and force for the kinematic model.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611815" y="1597678"/>
            <a:ext cx="5580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⽬的</a:t>
            </a:r>
            <a:r>
              <a:rPr lang="ja-JP" altLang="en-US" dirty="0">
                <a:solidFill>
                  <a:srgbClr val="000000"/>
                </a:solidFill>
                <a:latin typeface="HVSQKC+HelveticaNeue"/>
              </a:rPr>
              <a:t>：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to </a:t>
            </a:r>
            <a:r>
              <a:rPr lang="en-US" altLang="ja-JP" dirty="0" smtClean="0">
                <a:solidFill>
                  <a:srgbClr val="FF0000"/>
                </a:solidFill>
                <a:latin typeface="HVSQKC+HelveticaNeue"/>
              </a:rPr>
              <a:t>decouple</a:t>
            </a:r>
            <a:r>
              <a:rPr lang="ja-JP" altLang="en-US" dirty="0" smtClean="0">
                <a:solidFill>
                  <a:srgbClr val="FF0000"/>
                </a:solidFill>
                <a:latin typeface="HVSQKC+HelveticaNeue"/>
              </a:rPr>
              <a:t>（切り離す）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lateral and longitudinal dynamic models. but does lead to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modeling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inaccuracies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when accelerating or decelerating out of curves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.</a:t>
            </a:r>
            <a:endParaRPr lang="ja-JP" altLang="en-US" dirty="0"/>
          </a:p>
        </p:txBody>
      </p:sp>
      <p:cxnSp>
        <p:nvCxnSpPr>
          <p:cNvPr id="14" name="直線矢印コネクタ 13"/>
          <p:cNvCxnSpPr>
            <a:stCxn id="4" idx="3"/>
            <a:endCxn id="12" idx="1"/>
          </p:cNvCxnSpPr>
          <p:nvPr/>
        </p:nvCxnSpPr>
        <p:spPr>
          <a:xfrm flipV="1">
            <a:off x="5200142" y="2059343"/>
            <a:ext cx="1411673" cy="68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3094892" y="2638677"/>
            <a:ext cx="1644162" cy="355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51580" y="3858891"/>
            <a:ext cx="3546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サスペンション移動、道路勾配、空気力学影響考えず</a:t>
            </a:r>
            <a:endParaRPr kumimoji="1" lang="ja-JP" altLang="en-US" sz="1600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2794" y="1966595"/>
            <a:ext cx="2437560" cy="350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062046" y="1999613"/>
            <a:ext cx="1037492" cy="288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607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5304790" cy="400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22619" y="2713482"/>
            <a:ext cx="137160" cy="320675"/>
          </a:xfrm>
          <a:custGeom>
            <a:avLst/>
            <a:gdLst/>
            <a:ahLst/>
            <a:cxnLst/>
            <a:rect l="l" t="t" r="r" b="b"/>
            <a:pathLst>
              <a:path w="137160" h="320675">
                <a:moveTo>
                  <a:pt x="95496" y="251553"/>
                </a:moveTo>
                <a:lnTo>
                  <a:pt x="65912" y="263016"/>
                </a:lnTo>
                <a:lnTo>
                  <a:pt x="128904" y="320293"/>
                </a:lnTo>
                <a:lnTo>
                  <a:pt x="134356" y="263397"/>
                </a:lnTo>
                <a:lnTo>
                  <a:pt x="100075" y="263397"/>
                </a:lnTo>
                <a:lnTo>
                  <a:pt x="95496" y="251553"/>
                </a:lnTo>
                <a:close/>
              </a:path>
              <a:path w="137160" h="320675">
                <a:moveTo>
                  <a:pt x="107416" y="246934"/>
                </a:moveTo>
                <a:lnTo>
                  <a:pt x="95496" y="251553"/>
                </a:lnTo>
                <a:lnTo>
                  <a:pt x="100075" y="263397"/>
                </a:lnTo>
                <a:lnTo>
                  <a:pt x="112013" y="258825"/>
                </a:lnTo>
                <a:lnTo>
                  <a:pt x="107416" y="246934"/>
                </a:lnTo>
                <a:close/>
              </a:path>
              <a:path w="137160" h="320675">
                <a:moveTo>
                  <a:pt x="137032" y="235457"/>
                </a:moveTo>
                <a:lnTo>
                  <a:pt x="107416" y="246934"/>
                </a:lnTo>
                <a:lnTo>
                  <a:pt x="112013" y="258825"/>
                </a:lnTo>
                <a:lnTo>
                  <a:pt x="100075" y="263397"/>
                </a:lnTo>
                <a:lnTo>
                  <a:pt x="134356" y="263397"/>
                </a:lnTo>
                <a:lnTo>
                  <a:pt x="137032" y="235457"/>
                </a:lnTo>
                <a:close/>
              </a:path>
              <a:path w="137160" h="320675">
                <a:moveTo>
                  <a:pt x="11937" y="0"/>
                </a:moveTo>
                <a:lnTo>
                  <a:pt x="0" y="4571"/>
                </a:lnTo>
                <a:lnTo>
                  <a:pt x="95496" y="251553"/>
                </a:lnTo>
                <a:lnTo>
                  <a:pt x="107416" y="246934"/>
                </a:lnTo>
                <a:lnTo>
                  <a:pt x="119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9826" y="2306447"/>
            <a:ext cx="821270" cy="239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82309" y="2550286"/>
            <a:ext cx="419100" cy="2392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78268" y="2527173"/>
            <a:ext cx="123189" cy="508634"/>
          </a:xfrm>
          <a:custGeom>
            <a:avLst/>
            <a:gdLst/>
            <a:ahLst/>
            <a:cxnLst/>
            <a:rect l="l" t="t" r="r" b="b"/>
            <a:pathLst>
              <a:path w="123190" h="508635">
                <a:moveTo>
                  <a:pt x="79252" y="434843"/>
                </a:moveTo>
                <a:lnTo>
                  <a:pt x="48005" y="440563"/>
                </a:lnTo>
                <a:lnTo>
                  <a:pt x="99186" y="508635"/>
                </a:lnTo>
                <a:lnTo>
                  <a:pt x="116998" y="447293"/>
                </a:lnTo>
                <a:lnTo>
                  <a:pt x="81533" y="447293"/>
                </a:lnTo>
                <a:lnTo>
                  <a:pt x="79252" y="434843"/>
                </a:lnTo>
                <a:close/>
              </a:path>
              <a:path w="123190" h="508635">
                <a:moveTo>
                  <a:pt x="91700" y="432564"/>
                </a:moveTo>
                <a:lnTo>
                  <a:pt x="79252" y="434843"/>
                </a:lnTo>
                <a:lnTo>
                  <a:pt x="81533" y="447293"/>
                </a:lnTo>
                <a:lnTo>
                  <a:pt x="93979" y="445007"/>
                </a:lnTo>
                <a:lnTo>
                  <a:pt x="91700" y="432564"/>
                </a:lnTo>
                <a:close/>
              </a:path>
              <a:path w="123190" h="508635">
                <a:moveTo>
                  <a:pt x="122935" y="426847"/>
                </a:moveTo>
                <a:lnTo>
                  <a:pt x="91700" y="432564"/>
                </a:lnTo>
                <a:lnTo>
                  <a:pt x="93979" y="445007"/>
                </a:lnTo>
                <a:lnTo>
                  <a:pt x="81533" y="447293"/>
                </a:lnTo>
                <a:lnTo>
                  <a:pt x="116998" y="447293"/>
                </a:lnTo>
                <a:lnTo>
                  <a:pt x="122935" y="426847"/>
                </a:lnTo>
                <a:close/>
              </a:path>
              <a:path w="123190" h="508635">
                <a:moveTo>
                  <a:pt x="12446" y="0"/>
                </a:moveTo>
                <a:lnTo>
                  <a:pt x="0" y="2286"/>
                </a:lnTo>
                <a:lnTo>
                  <a:pt x="79252" y="434843"/>
                </a:lnTo>
                <a:lnTo>
                  <a:pt x="91700" y="432564"/>
                </a:lnTo>
                <a:lnTo>
                  <a:pt x="124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42861" y="2083561"/>
            <a:ext cx="434848" cy="239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05345" y="2327401"/>
            <a:ext cx="419100" cy="2392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67877" y="2658745"/>
            <a:ext cx="290830" cy="412750"/>
          </a:xfrm>
          <a:custGeom>
            <a:avLst/>
            <a:gdLst/>
            <a:ahLst/>
            <a:cxnLst/>
            <a:rect l="l" t="t" r="r" b="b"/>
            <a:pathLst>
              <a:path w="290829" h="412750">
                <a:moveTo>
                  <a:pt x="241913" y="353466"/>
                </a:moveTo>
                <a:lnTo>
                  <a:pt x="215900" y="371601"/>
                </a:lnTo>
                <a:lnTo>
                  <a:pt x="290829" y="412241"/>
                </a:lnTo>
                <a:lnTo>
                  <a:pt x="283677" y="363854"/>
                </a:lnTo>
                <a:lnTo>
                  <a:pt x="249174" y="363854"/>
                </a:lnTo>
                <a:lnTo>
                  <a:pt x="241913" y="353466"/>
                </a:lnTo>
                <a:close/>
              </a:path>
              <a:path w="290829" h="412750">
                <a:moveTo>
                  <a:pt x="252318" y="346212"/>
                </a:moveTo>
                <a:lnTo>
                  <a:pt x="241913" y="353466"/>
                </a:lnTo>
                <a:lnTo>
                  <a:pt x="249174" y="363854"/>
                </a:lnTo>
                <a:lnTo>
                  <a:pt x="259588" y="356615"/>
                </a:lnTo>
                <a:lnTo>
                  <a:pt x="252318" y="346212"/>
                </a:lnTo>
                <a:close/>
              </a:path>
              <a:path w="290829" h="412750">
                <a:moveTo>
                  <a:pt x="278383" y="328040"/>
                </a:moveTo>
                <a:lnTo>
                  <a:pt x="252318" y="346212"/>
                </a:lnTo>
                <a:lnTo>
                  <a:pt x="259588" y="356615"/>
                </a:lnTo>
                <a:lnTo>
                  <a:pt x="249174" y="363854"/>
                </a:lnTo>
                <a:lnTo>
                  <a:pt x="283677" y="363854"/>
                </a:lnTo>
                <a:lnTo>
                  <a:pt x="278383" y="328040"/>
                </a:lnTo>
                <a:close/>
              </a:path>
              <a:path w="290829" h="412750">
                <a:moveTo>
                  <a:pt x="10414" y="0"/>
                </a:moveTo>
                <a:lnTo>
                  <a:pt x="0" y="7365"/>
                </a:lnTo>
                <a:lnTo>
                  <a:pt x="241913" y="353466"/>
                </a:lnTo>
                <a:lnTo>
                  <a:pt x="252318" y="346212"/>
                </a:lnTo>
                <a:lnTo>
                  <a:pt x="104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48421" y="2649347"/>
            <a:ext cx="186690" cy="433070"/>
          </a:xfrm>
          <a:custGeom>
            <a:avLst/>
            <a:gdLst/>
            <a:ahLst/>
            <a:cxnLst/>
            <a:rect l="l" t="t" r="r" b="b"/>
            <a:pathLst>
              <a:path w="186690" h="433069">
                <a:moveTo>
                  <a:pt x="0" y="347979"/>
                </a:moveTo>
                <a:lnTo>
                  <a:pt x="6857" y="432942"/>
                </a:lnTo>
                <a:lnTo>
                  <a:pt x="70738" y="376554"/>
                </a:lnTo>
                <a:lnTo>
                  <a:pt x="70424" y="376427"/>
                </a:lnTo>
                <a:lnTo>
                  <a:pt x="36449" y="376427"/>
                </a:lnTo>
                <a:lnTo>
                  <a:pt x="24764" y="371601"/>
                </a:lnTo>
                <a:lnTo>
                  <a:pt x="29487" y="359891"/>
                </a:lnTo>
                <a:lnTo>
                  <a:pt x="0" y="347979"/>
                </a:lnTo>
                <a:close/>
              </a:path>
              <a:path w="186690" h="433069">
                <a:moveTo>
                  <a:pt x="29487" y="359891"/>
                </a:moveTo>
                <a:lnTo>
                  <a:pt x="24764" y="371601"/>
                </a:lnTo>
                <a:lnTo>
                  <a:pt x="36449" y="376427"/>
                </a:lnTo>
                <a:lnTo>
                  <a:pt x="41211" y="364627"/>
                </a:lnTo>
                <a:lnTo>
                  <a:pt x="29487" y="359891"/>
                </a:lnTo>
                <a:close/>
              </a:path>
              <a:path w="186690" h="433069">
                <a:moveTo>
                  <a:pt x="41211" y="364627"/>
                </a:moveTo>
                <a:lnTo>
                  <a:pt x="36449" y="376427"/>
                </a:lnTo>
                <a:lnTo>
                  <a:pt x="70424" y="376427"/>
                </a:lnTo>
                <a:lnTo>
                  <a:pt x="41211" y="364627"/>
                </a:lnTo>
                <a:close/>
              </a:path>
              <a:path w="186690" h="433069">
                <a:moveTo>
                  <a:pt x="174625" y="0"/>
                </a:moveTo>
                <a:lnTo>
                  <a:pt x="29487" y="359891"/>
                </a:lnTo>
                <a:lnTo>
                  <a:pt x="41211" y="364627"/>
                </a:lnTo>
                <a:lnTo>
                  <a:pt x="186435" y="4825"/>
                </a:lnTo>
                <a:lnTo>
                  <a:pt x="1746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71714" y="2187829"/>
            <a:ext cx="1355725" cy="2392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71714" y="2432050"/>
            <a:ext cx="962609" cy="2392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44896" y="4867655"/>
            <a:ext cx="143510" cy="403860"/>
          </a:xfrm>
          <a:custGeom>
            <a:avLst/>
            <a:gdLst/>
            <a:ahLst/>
            <a:cxnLst/>
            <a:rect l="l" t="t" r="r" b="b"/>
            <a:pathLst>
              <a:path w="143510" h="403860">
                <a:moveTo>
                  <a:pt x="100659" y="71013"/>
                </a:moveTo>
                <a:lnTo>
                  <a:pt x="0" y="400177"/>
                </a:lnTo>
                <a:lnTo>
                  <a:pt x="12191" y="403860"/>
                </a:lnTo>
                <a:lnTo>
                  <a:pt x="112870" y="74757"/>
                </a:lnTo>
                <a:lnTo>
                  <a:pt x="100659" y="71013"/>
                </a:lnTo>
                <a:close/>
              </a:path>
              <a:path w="143510" h="403860">
                <a:moveTo>
                  <a:pt x="138980" y="58801"/>
                </a:moveTo>
                <a:lnTo>
                  <a:pt x="104393" y="58801"/>
                </a:lnTo>
                <a:lnTo>
                  <a:pt x="116586" y="62611"/>
                </a:lnTo>
                <a:lnTo>
                  <a:pt x="112870" y="74757"/>
                </a:lnTo>
                <a:lnTo>
                  <a:pt x="143255" y="84074"/>
                </a:lnTo>
                <a:lnTo>
                  <a:pt x="138980" y="58801"/>
                </a:lnTo>
                <a:close/>
              </a:path>
              <a:path w="143510" h="403860">
                <a:moveTo>
                  <a:pt x="104393" y="58801"/>
                </a:moveTo>
                <a:lnTo>
                  <a:pt x="100659" y="71013"/>
                </a:lnTo>
                <a:lnTo>
                  <a:pt x="112870" y="74757"/>
                </a:lnTo>
                <a:lnTo>
                  <a:pt x="116586" y="62611"/>
                </a:lnTo>
                <a:lnTo>
                  <a:pt x="104393" y="58801"/>
                </a:lnTo>
                <a:close/>
              </a:path>
              <a:path w="143510" h="403860">
                <a:moveTo>
                  <a:pt x="129031" y="0"/>
                </a:moveTo>
                <a:lnTo>
                  <a:pt x="70357" y="61722"/>
                </a:lnTo>
                <a:lnTo>
                  <a:pt x="100659" y="71013"/>
                </a:lnTo>
                <a:lnTo>
                  <a:pt x="104393" y="58801"/>
                </a:lnTo>
                <a:lnTo>
                  <a:pt x="138980" y="58801"/>
                </a:lnTo>
                <a:lnTo>
                  <a:pt x="12903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39563" y="5266639"/>
            <a:ext cx="769810" cy="2395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39563" y="5511088"/>
            <a:ext cx="640956" cy="2392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74183" y="2946654"/>
            <a:ext cx="372745" cy="241935"/>
          </a:xfrm>
          <a:custGeom>
            <a:avLst/>
            <a:gdLst/>
            <a:ahLst/>
            <a:cxnLst/>
            <a:rect l="l" t="t" r="r" b="b"/>
            <a:pathLst>
              <a:path w="372745" h="241935">
                <a:moveTo>
                  <a:pt x="304802" y="205937"/>
                </a:moveTo>
                <a:lnTo>
                  <a:pt x="287654" y="232663"/>
                </a:lnTo>
                <a:lnTo>
                  <a:pt x="372363" y="241681"/>
                </a:lnTo>
                <a:lnTo>
                  <a:pt x="355196" y="212851"/>
                </a:lnTo>
                <a:lnTo>
                  <a:pt x="315594" y="212851"/>
                </a:lnTo>
                <a:lnTo>
                  <a:pt x="304802" y="205937"/>
                </a:lnTo>
                <a:close/>
              </a:path>
              <a:path w="372745" h="241935">
                <a:moveTo>
                  <a:pt x="311614" y="195319"/>
                </a:moveTo>
                <a:lnTo>
                  <a:pt x="304802" y="205937"/>
                </a:lnTo>
                <a:lnTo>
                  <a:pt x="315594" y="212851"/>
                </a:lnTo>
                <a:lnTo>
                  <a:pt x="322325" y="202184"/>
                </a:lnTo>
                <a:lnTo>
                  <a:pt x="311614" y="195319"/>
                </a:lnTo>
                <a:close/>
              </a:path>
              <a:path w="372745" h="241935">
                <a:moveTo>
                  <a:pt x="328802" y="168529"/>
                </a:moveTo>
                <a:lnTo>
                  <a:pt x="311614" y="195319"/>
                </a:lnTo>
                <a:lnTo>
                  <a:pt x="322325" y="202184"/>
                </a:lnTo>
                <a:lnTo>
                  <a:pt x="315594" y="212851"/>
                </a:lnTo>
                <a:lnTo>
                  <a:pt x="355196" y="212851"/>
                </a:lnTo>
                <a:lnTo>
                  <a:pt x="328802" y="168529"/>
                </a:lnTo>
                <a:close/>
              </a:path>
              <a:path w="372745" h="241935">
                <a:moveTo>
                  <a:pt x="6857" y="0"/>
                </a:moveTo>
                <a:lnTo>
                  <a:pt x="0" y="10668"/>
                </a:lnTo>
                <a:lnTo>
                  <a:pt x="304802" y="205937"/>
                </a:lnTo>
                <a:lnTo>
                  <a:pt x="311614" y="195319"/>
                </a:lnTo>
                <a:lnTo>
                  <a:pt x="68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97857" y="2762757"/>
            <a:ext cx="769810" cy="2392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97857" y="3006598"/>
            <a:ext cx="561975" cy="2392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47331" y="4983479"/>
            <a:ext cx="374015" cy="424815"/>
          </a:xfrm>
          <a:custGeom>
            <a:avLst/>
            <a:gdLst/>
            <a:ahLst/>
            <a:cxnLst/>
            <a:rect l="l" t="t" r="r" b="b"/>
            <a:pathLst>
              <a:path w="374015" h="424814">
                <a:moveTo>
                  <a:pt x="54986" y="53099"/>
                </a:moveTo>
                <a:lnTo>
                  <a:pt x="45452" y="61470"/>
                </a:lnTo>
                <a:lnTo>
                  <a:pt x="364236" y="424434"/>
                </a:lnTo>
                <a:lnTo>
                  <a:pt x="373761" y="416052"/>
                </a:lnTo>
                <a:lnTo>
                  <a:pt x="54986" y="53099"/>
                </a:lnTo>
                <a:close/>
              </a:path>
              <a:path w="374015" h="424814">
                <a:moveTo>
                  <a:pt x="0" y="0"/>
                </a:moveTo>
                <a:lnTo>
                  <a:pt x="21590" y="82423"/>
                </a:lnTo>
                <a:lnTo>
                  <a:pt x="45452" y="61470"/>
                </a:lnTo>
                <a:lnTo>
                  <a:pt x="37084" y="51943"/>
                </a:lnTo>
                <a:lnTo>
                  <a:pt x="46609" y="43561"/>
                </a:lnTo>
                <a:lnTo>
                  <a:pt x="65849" y="43561"/>
                </a:lnTo>
                <a:lnTo>
                  <a:pt x="78867" y="32131"/>
                </a:lnTo>
                <a:lnTo>
                  <a:pt x="0" y="0"/>
                </a:lnTo>
                <a:close/>
              </a:path>
              <a:path w="374015" h="424814">
                <a:moveTo>
                  <a:pt x="46609" y="43561"/>
                </a:moveTo>
                <a:lnTo>
                  <a:pt x="37084" y="51943"/>
                </a:lnTo>
                <a:lnTo>
                  <a:pt x="45452" y="61470"/>
                </a:lnTo>
                <a:lnTo>
                  <a:pt x="54986" y="53099"/>
                </a:lnTo>
                <a:lnTo>
                  <a:pt x="46609" y="43561"/>
                </a:lnTo>
                <a:close/>
              </a:path>
              <a:path w="374015" h="424814">
                <a:moveTo>
                  <a:pt x="65849" y="43561"/>
                </a:moveTo>
                <a:lnTo>
                  <a:pt x="46609" y="43561"/>
                </a:lnTo>
                <a:lnTo>
                  <a:pt x="54986" y="53099"/>
                </a:lnTo>
                <a:lnTo>
                  <a:pt x="65849" y="435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73034" y="4939284"/>
            <a:ext cx="261620" cy="445770"/>
          </a:xfrm>
          <a:custGeom>
            <a:avLst/>
            <a:gdLst/>
            <a:ahLst/>
            <a:cxnLst/>
            <a:rect l="l" t="t" r="r" b="b"/>
            <a:pathLst>
              <a:path w="261620" h="445770">
                <a:moveTo>
                  <a:pt x="217809" y="62774"/>
                </a:moveTo>
                <a:lnTo>
                  <a:pt x="0" y="438912"/>
                </a:lnTo>
                <a:lnTo>
                  <a:pt x="10922" y="445389"/>
                </a:lnTo>
                <a:lnTo>
                  <a:pt x="228831" y="69167"/>
                </a:lnTo>
                <a:lnTo>
                  <a:pt x="217809" y="62774"/>
                </a:lnTo>
                <a:close/>
              </a:path>
              <a:path w="261620" h="445770">
                <a:moveTo>
                  <a:pt x="258322" y="51816"/>
                </a:moveTo>
                <a:lnTo>
                  <a:pt x="224155" y="51816"/>
                </a:lnTo>
                <a:lnTo>
                  <a:pt x="235204" y="58166"/>
                </a:lnTo>
                <a:lnTo>
                  <a:pt x="228831" y="69167"/>
                </a:lnTo>
                <a:lnTo>
                  <a:pt x="256286" y="85090"/>
                </a:lnTo>
                <a:lnTo>
                  <a:pt x="258322" y="51816"/>
                </a:lnTo>
                <a:close/>
              </a:path>
              <a:path w="261620" h="445770">
                <a:moveTo>
                  <a:pt x="224155" y="51816"/>
                </a:moveTo>
                <a:lnTo>
                  <a:pt x="217809" y="62774"/>
                </a:lnTo>
                <a:lnTo>
                  <a:pt x="228831" y="69167"/>
                </a:lnTo>
                <a:lnTo>
                  <a:pt x="235204" y="58166"/>
                </a:lnTo>
                <a:lnTo>
                  <a:pt x="224155" y="51816"/>
                </a:lnTo>
                <a:close/>
              </a:path>
              <a:path w="261620" h="445770">
                <a:moveTo>
                  <a:pt x="261493" y="0"/>
                </a:moveTo>
                <a:lnTo>
                  <a:pt x="190373" y="46863"/>
                </a:lnTo>
                <a:lnTo>
                  <a:pt x="217809" y="62774"/>
                </a:lnTo>
                <a:lnTo>
                  <a:pt x="224155" y="51816"/>
                </a:lnTo>
                <a:lnTo>
                  <a:pt x="258322" y="51816"/>
                </a:lnTo>
                <a:lnTo>
                  <a:pt x="2614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21068" y="5501640"/>
            <a:ext cx="703656" cy="2392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36764" y="5501640"/>
            <a:ext cx="951306" cy="2392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21068" y="5745479"/>
            <a:ext cx="1369949" cy="2392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21068" y="5989320"/>
            <a:ext cx="1355725" cy="239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21068" y="6233159"/>
            <a:ext cx="457200" cy="2392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90259" y="3459479"/>
            <a:ext cx="121285" cy="330200"/>
          </a:xfrm>
          <a:custGeom>
            <a:avLst/>
            <a:gdLst/>
            <a:ahLst/>
            <a:cxnLst/>
            <a:rect l="l" t="t" r="r" b="b"/>
            <a:pathLst>
              <a:path w="121285" h="330200">
                <a:moveTo>
                  <a:pt x="78680" y="70952"/>
                </a:moveTo>
                <a:lnTo>
                  <a:pt x="0" y="326390"/>
                </a:lnTo>
                <a:lnTo>
                  <a:pt x="12191" y="330073"/>
                </a:lnTo>
                <a:lnTo>
                  <a:pt x="90882" y="74721"/>
                </a:lnTo>
                <a:lnTo>
                  <a:pt x="78680" y="70952"/>
                </a:lnTo>
                <a:close/>
              </a:path>
              <a:path w="121285" h="330200">
                <a:moveTo>
                  <a:pt x="116958" y="58800"/>
                </a:moveTo>
                <a:lnTo>
                  <a:pt x="82423" y="58800"/>
                </a:lnTo>
                <a:lnTo>
                  <a:pt x="94614" y="62611"/>
                </a:lnTo>
                <a:lnTo>
                  <a:pt x="90882" y="74721"/>
                </a:lnTo>
                <a:lnTo>
                  <a:pt x="121157" y="84074"/>
                </a:lnTo>
                <a:lnTo>
                  <a:pt x="116958" y="58800"/>
                </a:lnTo>
                <a:close/>
              </a:path>
              <a:path w="121285" h="330200">
                <a:moveTo>
                  <a:pt x="82423" y="58800"/>
                </a:moveTo>
                <a:lnTo>
                  <a:pt x="78680" y="70952"/>
                </a:lnTo>
                <a:lnTo>
                  <a:pt x="90882" y="74721"/>
                </a:lnTo>
                <a:lnTo>
                  <a:pt x="94614" y="62611"/>
                </a:lnTo>
                <a:lnTo>
                  <a:pt x="82423" y="58800"/>
                </a:lnTo>
                <a:close/>
              </a:path>
              <a:path w="121285" h="330200">
                <a:moveTo>
                  <a:pt x="107187" y="0"/>
                </a:moveTo>
                <a:lnTo>
                  <a:pt x="48387" y="61595"/>
                </a:lnTo>
                <a:lnTo>
                  <a:pt x="78680" y="70952"/>
                </a:lnTo>
                <a:lnTo>
                  <a:pt x="82423" y="58800"/>
                </a:lnTo>
                <a:lnTo>
                  <a:pt x="116958" y="58800"/>
                </a:lnTo>
                <a:lnTo>
                  <a:pt x="1071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54497" y="3572255"/>
            <a:ext cx="769810" cy="2392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54497" y="3816096"/>
            <a:ext cx="744093" cy="2392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81430" y="2512517"/>
            <a:ext cx="2061083" cy="2715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40817" y="3660013"/>
            <a:ext cx="3995546" cy="30203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68040" y="4250816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4" h="594360">
                <a:moveTo>
                  <a:pt x="268859" y="0"/>
                </a:moveTo>
                <a:lnTo>
                  <a:pt x="0" y="504316"/>
                </a:lnTo>
                <a:lnTo>
                  <a:pt x="168148" y="593978"/>
                </a:lnTo>
                <a:lnTo>
                  <a:pt x="437007" y="89661"/>
                </a:lnTo>
                <a:lnTo>
                  <a:pt x="268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68040" y="4250816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4" h="594360">
                <a:moveTo>
                  <a:pt x="0" y="504316"/>
                </a:moveTo>
                <a:lnTo>
                  <a:pt x="268859" y="0"/>
                </a:lnTo>
                <a:lnTo>
                  <a:pt x="437007" y="89661"/>
                </a:lnTo>
                <a:lnTo>
                  <a:pt x="168148" y="593978"/>
                </a:lnTo>
                <a:lnTo>
                  <a:pt x="0" y="504316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82192" y="5532373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69" h="418464">
                <a:moveTo>
                  <a:pt x="515696" y="0"/>
                </a:moveTo>
                <a:lnTo>
                  <a:pt x="0" y="246418"/>
                </a:lnTo>
                <a:lnTo>
                  <a:pt x="82143" y="418312"/>
                </a:lnTo>
                <a:lnTo>
                  <a:pt x="597738" y="171894"/>
                </a:lnTo>
                <a:lnTo>
                  <a:pt x="5156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82192" y="5532373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69" h="418464">
                <a:moveTo>
                  <a:pt x="0" y="246418"/>
                </a:moveTo>
                <a:lnTo>
                  <a:pt x="515696" y="0"/>
                </a:lnTo>
                <a:lnTo>
                  <a:pt x="597738" y="171894"/>
                </a:lnTo>
                <a:lnTo>
                  <a:pt x="82143" y="418312"/>
                </a:lnTo>
                <a:lnTo>
                  <a:pt x="0" y="246418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42060" y="4518659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27"/>
                </a:moveTo>
                <a:lnTo>
                  <a:pt x="2392044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63111" y="3752850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10" h="817879">
                <a:moveTo>
                  <a:pt x="357975" y="71757"/>
                </a:moveTo>
                <a:lnTo>
                  <a:pt x="0" y="805052"/>
                </a:lnTo>
                <a:lnTo>
                  <a:pt x="25908" y="817752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10" h="817879">
                <a:moveTo>
                  <a:pt x="409603" y="58674"/>
                </a:moveTo>
                <a:lnTo>
                  <a:pt x="364363" y="58674"/>
                </a:lnTo>
                <a:lnTo>
                  <a:pt x="390398" y="71374"/>
                </a:lnTo>
                <a:lnTo>
                  <a:pt x="384000" y="84473"/>
                </a:lnTo>
                <a:lnTo>
                  <a:pt x="409955" y="97155"/>
                </a:lnTo>
                <a:lnTo>
                  <a:pt x="409603" y="58674"/>
                </a:lnTo>
                <a:close/>
              </a:path>
              <a:path w="410210" h="817879">
                <a:moveTo>
                  <a:pt x="364363" y="58674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8" y="71374"/>
                </a:lnTo>
                <a:lnTo>
                  <a:pt x="364363" y="58674"/>
                </a:lnTo>
                <a:close/>
              </a:path>
              <a:path w="410210" h="817879">
                <a:moveTo>
                  <a:pt x="409066" y="0"/>
                </a:moveTo>
                <a:lnTo>
                  <a:pt x="331977" y="59055"/>
                </a:lnTo>
                <a:lnTo>
                  <a:pt x="357975" y="71757"/>
                </a:lnTo>
                <a:lnTo>
                  <a:pt x="364363" y="58674"/>
                </a:lnTo>
                <a:lnTo>
                  <a:pt x="409603" y="58674"/>
                </a:lnTo>
                <a:lnTo>
                  <a:pt x="4090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05021" y="4060697"/>
            <a:ext cx="886460" cy="488315"/>
          </a:xfrm>
          <a:custGeom>
            <a:avLst/>
            <a:gdLst/>
            <a:ahLst/>
            <a:cxnLst/>
            <a:rect l="l" t="t" r="r" b="b"/>
            <a:pathLst>
              <a:path w="886460" h="488314">
                <a:moveTo>
                  <a:pt x="0" y="487806"/>
                </a:moveTo>
                <a:lnTo>
                  <a:pt x="886332" y="0"/>
                </a:lnTo>
              </a:path>
            </a:pathLst>
          </a:custGeom>
          <a:ln w="19812">
            <a:solidFill>
              <a:srgbClr val="4662AA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04948" y="4882007"/>
            <a:ext cx="265175" cy="2118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98391" y="3870452"/>
            <a:ext cx="326390" cy="318135"/>
          </a:xfrm>
          <a:custGeom>
            <a:avLst/>
            <a:gdLst/>
            <a:ahLst/>
            <a:cxnLst/>
            <a:rect l="l" t="t" r="r" b="b"/>
            <a:pathLst>
              <a:path w="326389" h="318135">
                <a:moveTo>
                  <a:pt x="76367" y="31750"/>
                </a:moveTo>
                <a:lnTo>
                  <a:pt x="74970" y="44362"/>
                </a:lnTo>
                <a:lnTo>
                  <a:pt x="77724" y="44704"/>
                </a:lnTo>
                <a:lnTo>
                  <a:pt x="91821" y="48514"/>
                </a:lnTo>
                <a:lnTo>
                  <a:pt x="133858" y="63500"/>
                </a:lnTo>
                <a:lnTo>
                  <a:pt x="172847" y="83820"/>
                </a:lnTo>
                <a:lnTo>
                  <a:pt x="219075" y="118237"/>
                </a:lnTo>
                <a:lnTo>
                  <a:pt x="257302" y="159893"/>
                </a:lnTo>
                <a:lnTo>
                  <a:pt x="280162" y="195199"/>
                </a:lnTo>
                <a:lnTo>
                  <a:pt x="297434" y="233553"/>
                </a:lnTo>
                <a:lnTo>
                  <a:pt x="308737" y="274574"/>
                </a:lnTo>
                <a:lnTo>
                  <a:pt x="313563" y="317754"/>
                </a:lnTo>
                <a:lnTo>
                  <a:pt x="326263" y="316992"/>
                </a:lnTo>
                <a:lnTo>
                  <a:pt x="321183" y="271780"/>
                </a:lnTo>
                <a:lnTo>
                  <a:pt x="309245" y="228981"/>
                </a:lnTo>
                <a:lnTo>
                  <a:pt x="291084" y="188722"/>
                </a:lnTo>
                <a:lnTo>
                  <a:pt x="267081" y="151765"/>
                </a:lnTo>
                <a:lnTo>
                  <a:pt x="227075" y="108331"/>
                </a:lnTo>
                <a:lnTo>
                  <a:pt x="179197" y="72771"/>
                </a:lnTo>
                <a:lnTo>
                  <a:pt x="138684" y="51816"/>
                </a:lnTo>
                <a:lnTo>
                  <a:pt x="94996" y="36195"/>
                </a:lnTo>
                <a:lnTo>
                  <a:pt x="79248" y="32131"/>
                </a:lnTo>
                <a:lnTo>
                  <a:pt x="76367" y="31750"/>
                </a:lnTo>
                <a:close/>
              </a:path>
              <a:path w="326389" h="318135">
                <a:moveTo>
                  <a:pt x="79883" y="0"/>
                </a:moveTo>
                <a:lnTo>
                  <a:pt x="0" y="29464"/>
                </a:lnTo>
                <a:lnTo>
                  <a:pt x="71500" y="75692"/>
                </a:lnTo>
                <a:lnTo>
                  <a:pt x="74970" y="44362"/>
                </a:lnTo>
                <a:lnTo>
                  <a:pt x="62357" y="42799"/>
                </a:lnTo>
                <a:lnTo>
                  <a:pt x="63881" y="30099"/>
                </a:lnTo>
                <a:lnTo>
                  <a:pt x="76549" y="30099"/>
                </a:lnTo>
                <a:lnTo>
                  <a:pt x="79883" y="0"/>
                </a:lnTo>
                <a:close/>
              </a:path>
              <a:path w="326389" h="318135">
                <a:moveTo>
                  <a:pt x="63881" y="30099"/>
                </a:moveTo>
                <a:lnTo>
                  <a:pt x="62357" y="42799"/>
                </a:lnTo>
                <a:lnTo>
                  <a:pt x="74970" y="44362"/>
                </a:lnTo>
                <a:lnTo>
                  <a:pt x="76367" y="31750"/>
                </a:lnTo>
                <a:lnTo>
                  <a:pt x="63881" y="30099"/>
                </a:lnTo>
                <a:close/>
              </a:path>
              <a:path w="326389" h="318135">
                <a:moveTo>
                  <a:pt x="76549" y="30099"/>
                </a:moveTo>
                <a:lnTo>
                  <a:pt x="63881" y="30099"/>
                </a:lnTo>
                <a:lnTo>
                  <a:pt x="76367" y="31750"/>
                </a:lnTo>
                <a:lnTo>
                  <a:pt x="76549" y="30099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093976" y="5103876"/>
            <a:ext cx="245745" cy="268605"/>
          </a:xfrm>
          <a:custGeom>
            <a:avLst/>
            <a:gdLst/>
            <a:ahLst/>
            <a:cxnLst/>
            <a:rect l="l" t="t" r="r" b="b"/>
            <a:pathLst>
              <a:path w="245744" h="268604">
                <a:moveTo>
                  <a:pt x="122681" y="0"/>
                </a:moveTo>
                <a:lnTo>
                  <a:pt x="74902" y="10542"/>
                </a:lnTo>
                <a:lnTo>
                  <a:pt x="35909" y="39290"/>
                </a:lnTo>
                <a:lnTo>
                  <a:pt x="9632" y="81920"/>
                </a:lnTo>
                <a:lnTo>
                  <a:pt x="0" y="134112"/>
                </a:lnTo>
                <a:lnTo>
                  <a:pt x="9632" y="186303"/>
                </a:lnTo>
                <a:lnTo>
                  <a:pt x="35909" y="228933"/>
                </a:lnTo>
                <a:lnTo>
                  <a:pt x="74902" y="257681"/>
                </a:lnTo>
                <a:lnTo>
                  <a:pt x="122681" y="268224"/>
                </a:lnTo>
                <a:lnTo>
                  <a:pt x="170461" y="257681"/>
                </a:lnTo>
                <a:lnTo>
                  <a:pt x="209454" y="228933"/>
                </a:lnTo>
                <a:lnTo>
                  <a:pt x="235731" y="186303"/>
                </a:lnTo>
                <a:lnTo>
                  <a:pt x="245363" y="134112"/>
                </a:lnTo>
                <a:lnTo>
                  <a:pt x="235731" y="81920"/>
                </a:lnTo>
                <a:lnTo>
                  <a:pt x="209454" y="39290"/>
                </a:lnTo>
                <a:lnTo>
                  <a:pt x="170461" y="10542"/>
                </a:lnTo>
                <a:lnTo>
                  <a:pt x="12268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339339" y="4771390"/>
            <a:ext cx="1355090" cy="673100"/>
          </a:xfrm>
          <a:custGeom>
            <a:avLst/>
            <a:gdLst/>
            <a:ahLst/>
            <a:cxnLst/>
            <a:rect l="l" t="t" r="r" b="b"/>
            <a:pathLst>
              <a:path w="1355089" h="673100">
                <a:moveTo>
                  <a:pt x="61087" y="578866"/>
                </a:moveTo>
                <a:lnTo>
                  <a:pt x="57150" y="579628"/>
                </a:lnTo>
                <a:lnTo>
                  <a:pt x="55245" y="582549"/>
                </a:lnTo>
                <a:lnTo>
                  <a:pt x="0" y="664845"/>
                </a:lnTo>
                <a:lnTo>
                  <a:pt x="98806" y="672338"/>
                </a:lnTo>
                <a:lnTo>
                  <a:pt x="102235" y="672719"/>
                </a:lnTo>
                <a:lnTo>
                  <a:pt x="105283" y="670052"/>
                </a:lnTo>
                <a:lnTo>
                  <a:pt x="105664" y="666496"/>
                </a:lnTo>
                <a:lnTo>
                  <a:pt x="105776" y="664972"/>
                </a:lnTo>
                <a:lnTo>
                  <a:pt x="14097" y="664972"/>
                </a:lnTo>
                <a:lnTo>
                  <a:pt x="8509" y="653669"/>
                </a:lnTo>
                <a:lnTo>
                  <a:pt x="29679" y="643400"/>
                </a:lnTo>
                <a:lnTo>
                  <a:pt x="65786" y="589661"/>
                </a:lnTo>
                <a:lnTo>
                  <a:pt x="67691" y="586740"/>
                </a:lnTo>
                <a:lnTo>
                  <a:pt x="66929" y="582803"/>
                </a:lnTo>
                <a:lnTo>
                  <a:pt x="64008" y="580771"/>
                </a:lnTo>
                <a:lnTo>
                  <a:pt x="61087" y="578866"/>
                </a:lnTo>
                <a:close/>
              </a:path>
              <a:path w="1355089" h="673100">
                <a:moveTo>
                  <a:pt x="29679" y="643400"/>
                </a:moveTo>
                <a:lnTo>
                  <a:pt x="8509" y="653669"/>
                </a:lnTo>
                <a:lnTo>
                  <a:pt x="14097" y="664972"/>
                </a:lnTo>
                <a:lnTo>
                  <a:pt x="18549" y="662813"/>
                </a:lnTo>
                <a:lnTo>
                  <a:pt x="16637" y="662813"/>
                </a:lnTo>
                <a:lnTo>
                  <a:pt x="11811" y="653034"/>
                </a:lnTo>
                <a:lnTo>
                  <a:pt x="23207" y="653034"/>
                </a:lnTo>
                <a:lnTo>
                  <a:pt x="29679" y="643400"/>
                </a:lnTo>
                <a:close/>
              </a:path>
              <a:path w="1355089" h="673100">
                <a:moveTo>
                  <a:pt x="35045" y="654813"/>
                </a:moveTo>
                <a:lnTo>
                  <a:pt x="14097" y="664972"/>
                </a:lnTo>
                <a:lnTo>
                  <a:pt x="105776" y="664972"/>
                </a:lnTo>
                <a:lnTo>
                  <a:pt x="105918" y="663067"/>
                </a:lnTo>
                <a:lnTo>
                  <a:pt x="103251" y="660019"/>
                </a:lnTo>
                <a:lnTo>
                  <a:pt x="35045" y="654813"/>
                </a:lnTo>
                <a:close/>
              </a:path>
              <a:path w="1355089" h="673100">
                <a:moveTo>
                  <a:pt x="11811" y="653034"/>
                </a:moveTo>
                <a:lnTo>
                  <a:pt x="16637" y="662813"/>
                </a:lnTo>
                <a:lnTo>
                  <a:pt x="22649" y="653864"/>
                </a:lnTo>
                <a:lnTo>
                  <a:pt x="11811" y="653034"/>
                </a:lnTo>
                <a:close/>
              </a:path>
              <a:path w="1355089" h="673100">
                <a:moveTo>
                  <a:pt x="22649" y="653864"/>
                </a:moveTo>
                <a:lnTo>
                  <a:pt x="16637" y="662813"/>
                </a:lnTo>
                <a:lnTo>
                  <a:pt x="18549" y="662813"/>
                </a:lnTo>
                <a:lnTo>
                  <a:pt x="35045" y="654813"/>
                </a:lnTo>
                <a:lnTo>
                  <a:pt x="22649" y="653864"/>
                </a:lnTo>
                <a:close/>
              </a:path>
              <a:path w="1355089" h="673100">
                <a:moveTo>
                  <a:pt x="1319314" y="17888"/>
                </a:moveTo>
                <a:lnTo>
                  <a:pt x="29679" y="643400"/>
                </a:lnTo>
                <a:lnTo>
                  <a:pt x="22649" y="653864"/>
                </a:lnTo>
                <a:lnTo>
                  <a:pt x="35045" y="654813"/>
                </a:lnTo>
                <a:lnTo>
                  <a:pt x="1324949" y="29293"/>
                </a:lnTo>
                <a:lnTo>
                  <a:pt x="1331967" y="18857"/>
                </a:lnTo>
                <a:lnTo>
                  <a:pt x="1319314" y="17888"/>
                </a:lnTo>
                <a:close/>
              </a:path>
              <a:path w="1355089" h="673100">
                <a:moveTo>
                  <a:pt x="23207" y="653034"/>
                </a:moveTo>
                <a:lnTo>
                  <a:pt x="11811" y="653034"/>
                </a:lnTo>
                <a:lnTo>
                  <a:pt x="22649" y="653864"/>
                </a:lnTo>
                <a:lnTo>
                  <a:pt x="23207" y="653034"/>
                </a:lnTo>
                <a:close/>
              </a:path>
              <a:path w="1355089" h="673100">
                <a:moveTo>
                  <a:pt x="1351284" y="7620"/>
                </a:moveTo>
                <a:lnTo>
                  <a:pt x="1340485" y="7620"/>
                </a:lnTo>
                <a:lnTo>
                  <a:pt x="1346073" y="19050"/>
                </a:lnTo>
                <a:lnTo>
                  <a:pt x="1324949" y="29293"/>
                </a:lnTo>
                <a:lnTo>
                  <a:pt x="1288796" y="83058"/>
                </a:lnTo>
                <a:lnTo>
                  <a:pt x="1286890" y="85979"/>
                </a:lnTo>
                <a:lnTo>
                  <a:pt x="1287652" y="89916"/>
                </a:lnTo>
                <a:lnTo>
                  <a:pt x="1290574" y="91821"/>
                </a:lnTo>
                <a:lnTo>
                  <a:pt x="1293495" y="93853"/>
                </a:lnTo>
                <a:lnTo>
                  <a:pt x="1297432" y="93091"/>
                </a:lnTo>
                <a:lnTo>
                  <a:pt x="1299464" y="90170"/>
                </a:lnTo>
                <a:lnTo>
                  <a:pt x="1354582" y="7874"/>
                </a:lnTo>
                <a:lnTo>
                  <a:pt x="1351284" y="7620"/>
                </a:lnTo>
                <a:close/>
              </a:path>
              <a:path w="1355089" h="673100">
                <a:moveTo>
                  <a:pt x="1331967" y="18857"/>
                </a:moveTo>
                <a:lnTo>
                  <a:pt x="1324949" y="29293"/>
                </a:lnTo>
                <a:lnTo>
                  <a:pt x="1344763" y="19685"/>
                </a:lnTo>
                <a:lnTo>
                  <a:pt x="1342771" y="19685"/>
                </a:lnTo>
                <a:lnTo>
                  <a:pt x="1331967" y="18857"/>
                </a:lnTo>
                <a:close/>
              </a:path>
              <a:path w="1355089" h="673100">
                <a:moveTo>
                  <a:pt x="1338072" y="9779"/>
                </a:moveTo>
                <a:lnTo>
                  <a:pt x="1331967" y="18857"/>
                </a:lnTo>
                <a:lnTo>
                  <a:pt x="1342771" y="19685"/>
                </a:lnTo>
                <a:lnTo>
                  <a:pt x="1338072" y="9779"/>
                </a:lnTo>
                <a:close/>
              </a:path>
              <a:path w="1355089" h="673100">
                <a:moveTo>
                  <a:pt x="1341540" y="9779"/>
                </a:moveTo>
                <a:lnTo>
                  <a:pt x="1338072" y="9779"/>
                </a:lnTo>
                <a:lnTo>
                  <a:pt x="1342771" y="19685"/>
                </a:lnTo>
                <a:lnTo>
                  <a:pt x="1344763" y="19685"/>
                </a:lnTo>
                <a:lnTo>
                  <a:pt x="1346073" y="19050"/>
                </a:lnTo>
                <a:lnTo>
                  <a:pt x="1341540" y="9779"/>
                </a:lnTo>
                <a:close/>
              </a:path>
              <a:path w="1355089" h="673100">
                <a:moveTo>
                  <a:pt x="1340485" y="7620"/>
                </a:moveTo>
                <a:lnTo>
                  <a:pt x="1319314" y="17888"/>
                </a:lnTo>
                <a:lnTo>
                  <a:pt x="1331967" y="18857"/>
                </a:lnTo>
                <a:lnTo>
                  <a:pt x="1338072" y="9779"/>
                </a:lnTo>
                <a:lnTo>
                  <a:pt x="1341540" y="9779"/>
                </a:lnTo>
                <a:lnTo>
                  <a:pt x="1340485" y="7620"/>
                </a:lnTo>
                <a:close/>
              </a:path>
              <a:path w="1355089" h="673100">
                <a:moveTo>
                  <a:pt x="1252347" y="0"/>
                </a:moveTo>
                <a:lnTo>
                  <a:pt x="1249299" y="2667"/>
                </a:lnTo>
                <a:lnTo>
                  <a:pt x="1248938" y="7620"/>
                </a:lnTo>
                <a:lnTo>
                  <a:pt x="1248896" y="9779"/>
                </a:lnTo>
                <a:lnTo>
                  <a:pt x="1251331" y="12700"/>
                </a:lnTo>
                <a:lnTo>
                  <a:pt x="1319314" y="17888"/>
                </a:lnTo>
                <a:lnTo>
                  <a:pt x="1340485" y="7620"/>
                </a:lnTo>
                <a:lnTo>
                  <a:pt x="1351284" y="7620"/>
                </a:lnTo>
                <a:lnTo>
                  <a:pt x="12523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225270" y="5442077"/>
            <a:ext cx="1104265" cy="519430"/>
          </a:xfrm>
          <a:custGeom>
            <a:avLst/>
            <a:gdLst/>
            <a:ahLst/>
            <a:cxnLst/>
            <a:rect l="l" t="t" r="r" b="b"/>
            <a:pathLst>
              <a:path w="1104264" h="519429">
                <a:moveTo>
                  <a:pt x="63525" y="423989"/>
                </a:moveTo>
                <a:lnTo>
                  <a:pt x="59588" y="424649"/>
                </a:lnTo>
                <a:lnTo>
                  <a:pt x="0" y="508203"/>
                </a:lnTo>
                <a:lnTo>
                  <a:pt x="102006" y="518922"/>
                </a:lnTo>
                <a:lnTo>
                  <a:pt x="105181" y="516394"/>
                </a:lnTo>
                <a:lnTo>
                  <a:pt x="105943" y="509422"/>
                </a:lnTo>
                <a:lnTo>
                  <a:pt x="105447" y="508812"/>
                </a:lnTo>
                <a:lnTo>
                  <a:pt x="14096" y="508812"/>
                </a:lnTo>
                <a:lnTo>
                  <a:pt x="8877" y="497230"/>
                </a:lnTo>
                <a:lnTo>
                  <a:pt x="30287" y="487584"/>
                </a:lnTo>
                <a:lnTo>
                  <a:pt x="69875" y="432028"/>
                </a:lnTo>
                <a:lnTo>
                  <a:pt x="69240" y="428053"/>
                </a:lnTo>
                <a:lnTo>
                  <a:pt x="66446" y="426021"/>
                </a:lnTo>
                <a:lnTo>
                  <a:pt x="63525" y="423989"/>
                </a:lnTo>
                <a:close/>
              </a:path>
              <a:path w="1104264" h="519429">
                <a:moveTo>
                  <a:pt x="30287" y="487584"/>
                </a:moveTo>
                <a:lnTo>
                  <a:pt x="8877" y="497230"/>
                </a:lnTo>
                <a:lnTo>
                  <a:pt x="14096" y="508812"/>
                </a:lnTo>
                <a:lnTo>
                  <a:pt x="18775" y="506704"/>
                </a:lnTo>
                <a:lnTo>
                  <a:pt x="16662" y="506704"/>
                </a:lnTo>
                <a:lnTo>
                  <a:pt x="12153" y="496709"/>
                </a:lnTo>
                <a:lnTo>
                  <a:pt x="23784" y="496709"/>
                </a:lnTo>
                <a:lnTo>
                  <a:pt x="30287" y="487584"/>
                </a:lnTo>
                <a:close/>
              </a:path>
              <a:path w="1104264" h="519429">
                <a:moveTo>
                  <a:pt x="35511" y="499164"/>
                </a:moveTo>
                <a:lnTo>
                  <a:pt x="14096" y="508812"/>
                </a:lnTo>
                <a:lnTo>
                  <a:pt x="105447" y="508812"/>
                </a:lnTo>
                <a:lnTo>
                  <a:pt x="103403" y="506298"/>
                </a:lnTo>
                <a:lnTo>
                  <a:pt x="35511" y="499164"/>
                </a:lnTo>
                <a:close/>
              </a:path>
              <a:path w="1104264" h="519429">
                <a:moveTo>
                  <a:pt x="12153" y="496709"/>
                </a:moveTo>
                <a:lnTo>
                  <a:pt x="16662" y="506704"/>
                </a:lnTo>
                <a:lnTo>
                  <a:pt x="22974" y="497846"/>
                </a:lnTo>
                <a:lnTo>
                  <a:pt x="12153" y="496709"/>
                </a:lnTo>
                <a:close/>
              </a:path>
              <a:path w="1104264" h="519429">
                <a:moveTo>
                  <a:pt x="22974" y="497846"/>
                </a:moveTo>
                <a:lnTo>
                  <a:pt x="16662" y="506704"/>
                </a:lnTo>
                <a:lnTo>
                  <a:pt x="18775" y="506704"/>
                </a:lnTo>
                <a:lnTo>
                  <a:pt x="35511" y="499164"/>
                </a:lnTo>
                <a:lnTo>
                  <a:pt x="22974" y="497846"/>
                </a:lnTo>
                <a:close/>
              </a:path>
              <a:path w="1104264" h="519429">
                <a:moveTo>
                  <a:pt x="1068548" y="19797"/>
                </a:moveTo>
                <a:lnTo>
                  <a:pt x="30287" y="487584"/>
                </a:lnTo>
                <a:lnTo>
                  <a:pt x="22974" y="497846"/>
                </a:lnTo>
                <a:lnTo>
                  <a:pt x="35511" y="499164"/>
                </a:lnTo>
                <a:lnTo>
                  <a:pt x="1073665" y="31395"/>
                </a:lnTo>
                <a:lnTo>
                  <a:pt x="1081011" y="21096"/>
                </a:lnTo>
                <a:lnTo>
                  <a:pt x="1068548" y="19797"/>
                </a:lnTo>
                <a:close/>
              </a:path>
              <a:path w="1104264" h="519429">
                <a:moveTo>
                  <a:pt x="23784" y="496709"/>
                </a:moveTo>
                <a:lnTo>
                  <a:pt x="12153" y="496709"/>
                </a:lnTo>
                <a:lnTo>
                  <a:pt x="22974" y="497846"/>
                </a:lnTo>
                <a:lnTo>
                  <a:pt x="23784" y="496709"/>
                </a:lnTo>
                <a:close/>
              </a:path>
              <a:path w="1104264" h="519429">
                <a:moveTo>
                  <a:pt x="1098019" y="10160"/>
                </a:moveTo>
                <a:lnTo>
                  <a:pt x="1089939" y="10160"/>
                </a:lnTo>
                <a:lnTo>
                  <a:pt x="1095146" y="21717"/>
                </a:lnTo>
                <a:lnTo>
                  <a:pt x="1073665" y="31395"/>
                </a:lnTo>
                <a:lnTo>
                  <a:pt x="1036091" y="84074"/>
                </a:lnTo>
                <a:lnTo>
                  <a:pt x="1034059" y="86995"/>
                </a:lnTo>
                <a:lnTo>
                  <a:pt x="1034694" y="90932"/>
                </a:lnTo>
                <a:lnTo>
                  <a:pt x="1037615" y="92964"/>
                </a:lnTo>
                <a:lnTo>
                  <a:pt x="1040409" y="94996"/>
                </a:lnTo>
                <a:lnTo>
                  <a:pt x="1044346" y="94361"/>
                </a:lnTo>
                <a:lnTo>
                  <a:pt x="1046505" y="91440"/>
                </a:lnTo>
                <a:lnTo>
                  <a:pt x="1104036" y="10795"/>
                </a:lnTo>
                <a:lnTo>
                  <a:pt x="1098019" y="10160"/>
                </a:lnTo>
                <a:close/>
              </a:path>
              <a:path w="1104264" h="519429">
                <a:moveTo>
                  <a:pt x="1081011" y="21096"/>
                </a:moveTo>
                <a:lnTo>
                  <a:pt x="1073665" y="31395"/>
                </a:lnTo>
                <a:lnTo>
                  <a:pt x="1094018" y="22225"/>
                </a:lnTo>
                <a:lnTo>
                  <a:pt x="1091844" y="22225"/>
                </a:lnTo>
                <a:lnTo>
                  <a:pt x="1081011" y="21096"/>
                </a:lnTo>
                <a:close/>
              </a:path>
              <a:path w="1104264" h="519429">
                <a:moveTo>
                  <a:pt x="1087272" y="12319"/>
                </a:moveTo>
                <a:lnTo>
                  <a:pt x="1081011" y="21096"/>
                </a:lnTo>
                <a:lnTo>
                  <a:pt x="1091844" y="22225"/>
                </a:lnTo>
                <a:lnTo>
                  <a:pt x="1087272" y="12319"/>
                </a:lnTo>
                <a:close/>
              </a:path>
              <a:path w="1104264" h="519429">
                <a:moveTo>
                  <a:pt x="1090912" y="12319"/>
                </a:moveTo>
                <a:lnTo>
                  <a:pt x="1087272" y="12319"/>
                </a:lnTo>
                <a:lnTo>
                  <a:pt x="1091844" y="22225"/>
                </a:lnTo>
                <a:lnTo>
                  <a:pt x="1094018" y="22225"/>
                </a:lnTo>
                <a:lnTo>
                  <a:pt x="1095146" y="21717"/>
                </a:lnTo>
                <a:lnTo>
                  <a:pt x="1090912" y="12319"/>
                </a:lnTo>
                <a:close/>
              </a:path>
              <a:path w="1104264" h="519429">
                <a:moveTo>
                  <a:pt x="1089939" y="10160"/>
                </a:moveTo>
                <a:lnTo>
                  <a:pt x="1068548" y="19797"/>
                </a:lnTo>
                <a:lnTo>
                  <a:pt x="1081011" y="21096"/>
                </a:lnTo>
                <a:lnTo>
                  <a:pt x="1087272" y="12319"/>
                </a:lnTo>
                <a:lnTo>
                  <a:pt x="1090912" y="12319"/>
                </a:lnTo>
                <a:lnTo>
                  <a:pt x="1089939" y="10160"/>
                </a:lnTo>
                <a:close/>
              </a:path>
              <a:path w="1104264" h="519429">
                <a:moveTo>
                  <a:pt x="1001928" y="0"/>
                </a:moveTo>
                <a:lnTo>
                  <a:pt x="998753" y="2540"/>
                </a:lnTo>
                <a:lnTo>
                  <a:pt x="998499" y="6096"/>
                </a:lnTo>
                <a:lnTo>
                  <a:pt x="998118" y="9525"/>
                </a:lnTo>
                <a:lnTo>
                  <a:pt x="1000658" y="12700"/>
                </a:lnTo>
                <a:lnTo>
                  <a:pt x="1068548" y="19797"/>
                </a:lnTo>
                <a:lnTo>
                  <a:pt x="1089939" y="10160"/>
                </a:lnTo>
                <a:lnTo>
                  <a:pt x="1098019" y="10160"/>
                </a:lnTo>
                <a:lnTo>
                  <a:pt x="1001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88847" y="5825553"/>
            <a:ext cx="389890" cy="600075"/>
          </a:xfrm>
          <a:custGeom>
            <a:avLst/>
            <a:gdLst/>
            <a:ahLst/>
            <a:cxnLst/>
            <a:rect l="l" t="t" r="r" b="b"/>
            <a:pathLst>
              <a:path w="389890" h="600075">
                <a:moveTo>
                  <a:pt x="190753" y="46342"/>
                </a:moveTo>
                <a:lnTo>
                  <a:pt x="143002" y="70853"/>
                </a:lnTo>
                <a:lnTo>
                  <a:pt x="389763" y="550684"/>
                </a:lnTo>
                <a:lnTo>
                  <a:pt x="294386" y="599706"/>
                </a:lnTo>
                <a:lnTo>
                  <a:pt x="47675" y="119875"/>
                </a:lnTo>
                <a:lnTo>
                  <a:pt x="0" y="144386"/>
                </a:lnTo>
                <a:lnTo>
                  <a:pt x="46329" y="0"/>
                </a:lnTo>
                <a:lnTo>
                  <a:pt x="190753" y="46342"/>
                </a:lnTo>
                <a:close/>
              </a:path>
            </a:pathLst>
          </a:custGeom>
          <a:ln w="2539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12691" y="5157342"/>
            <a:ext cx="361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15" normalizeH="0" baseline="10416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115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𝑦𝑓</a:t>
            </a:r>
            <a:endParaRPr kumimoji="1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37461" y="5651093"/>
            <a:ext cx="511175" cy="977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725" b="0" i="0" u="none" strike="noStrike" kern="1200" cap="none" spc="44" normalizeH="0" baseline="-14492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1" sz="1725" b="0" i="0" u="none" strike="noStrike" kern="1200" cap="none" spc="0" normalizeH="0" baseline="-1449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82" normalizeH="0" baseline="10416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1150" b="0" i="0" u="none" strike="noStrike" kern="1200" cap="none" spc="-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𝑦𝑟</a:t>
            </a:r>
            <a:endParaRPr kumimoji="1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96286" y="4679441"/>
            <a:ext cx="385445" cy="474345"/>
          </a:xfrm>
          <a:custGeom>
            <a:avLst/>
            <a:gdLst/>
            <a:ahLst/>
            <a:cxnLst/>
            <a:rect l="l" t="t" r="r" b="b"/>
            <a:pathLst>
              <a:path w="385444" h="474345">
                <a:moveTo>
                  <a:pt x="299059" y="77280"/>
                </a:moveTo>
                <a:lnTo>
                  <a:pt x="0" y="450341"/>
                </a:lnTo>
                <a:lnTo>
                  <a:pt x="29718" y="474090"/>
                </a:lnTo>
                <a:lnTo>
                  <a:pt x="328796" y="101128"/>
                </a:lnTo>
                <a:lnTo>
                  <a:pt x="299059" y="77280"/>
                </a:lnTo>
                <a:close/>
              </a:path>
              <a:path w="385444" h="474345">
                <a:moveTo>
                  <a:pt x="372010" y="62356"/>
                </a:moveTo>
                <a:lnTo>
                  <a:pt x="311023" y="62356"/>
                </a:lnTo>
                <a:lnTo>
                  <a:pt x="340740" y="86232"/>
                </a:lnTo>
                <a:lnTo>
                  <a:pt x="328796" y="101128"/>
                </a:lnTo>
                <a:lnTo>
                  <a:pt x="358520" y="124967"/>
                </a:lnTo>
                <a:lnTo>
                  <a:pt x="372010" y="62356"/>
                </a:lnTo>
                <a:close/>
              </a:path>
              <a:path w="385444" h="474345">
                <a:moveTo>
                  <a:pt x="311023" y="62356"/>
                </a:moveTo>
                <a:lnTo>
                  <a:pt x="299059" y="77280"/>
                </a:lnTo>
                <a:lnTo>
                  <a:pt x="328796" y="101128"/>
                </a:lnTo>
                <a:lnTo>
                  <a:pt x="340740" y="86232"/>
                </a:lnTo>
                <a:lnTo>
                  <a:pt x="311023" y="62356"/>
                </a:lnTo>
                <a:close/>
              </a:path>
              <a:path w="385444" h="474345">
                <a:moveTo>
                  <a:pt x="385444" y="0"/>
                </a:moveTo>
                <a:lnTo>
                  <a:pt x="269367" y="53466"/>
                </a:lnTo>
                <a:lnTo>
                  <a:pt x="299059" y="77280"/>
                </a:lnTo>
                <a:lnTo>
                  <a:pt x="311023" y="62356"/>
                </a:lnTo>
                <a:lnTo>
                  <a:pt x="372010" y="62356"/>
                </a:lnTo>
                <a:lnTo>
                  <a:pt x="3854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540507" y="4830317"/>
            <a:ext cx="122174" cy="1550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78429" y="4612385"/>
            <a:ext cx="16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𝛽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818132" y="5094732"/>
            <a:ext cx="382270" cy="350520"/>
          </a:xfrm>
          <a:custGeom>
            <a:avLst/>
            <a:gdLst/>
            <a:ahLst/>
            <a:cxnLst/>
            <a:rect l="l" t="t" r="r" b="b"/>
            <a:pathLst>
              <a:path w="382269" h="350520">
                <a:moveTo>
                  <a:pt x="75056" y="109027"/>
                </a:moveTo>
                <a:lnTo>
                  <a:pt x="37756" y="115813"/>
                </a:lnTo>
                <a:lnTo>
                  <a:pt x="38354" y="118872"/>
                </a:lnTo>
                <a:lnTo>
                  <a:pt x="38735" y="120142"/>
                </a:lnTo>
                <a:lnTo>
                  <a:pt x="61213" y="167894"/>
                </a:lnTo>
                <a:lnTo>
                  <a:pt x="89788" y="210312"/>
                </a:lnTo>
                <a:lnTo>
                  <a:pt x="124332" y="248539"/>
                </a:lnTo>
                <a:lnTo>
                  <a:pt x="164084" y="281432"/>
                </a:lnTo>
                <a:lnTo>
                  <a:pt x="208534" y="308610"/>
                </a:lnTo>
                <a:lnTo>
                  <a:pt x="256920" y="329438"/>
                </a:lnTo>
                <a:lnTo>
                  <a:pt x="308737" y="343535"/>
                </a:lnTo>
                <a:lnTo>
                  <a:pt x="363474" y="350012"/>
                </a:lnTo>
                <a:lnTo>
                  <a:pt x="381254" y="350520"/>
                </a:lnTo>
                <a:lnTo>
                  <a:pt x="382269" y="312420"/>
                </a:lnTo>
                <a:lnTo>
                  <a:pt x="364490" y="311912"/>
                </a:lnTo>
                <a:lnTo>
                  <a:pt x="347725" y="310769"/>
                </a:lnTo>
                <a:lnTo>
                  <a:pt x="299466" y="302387"/>
                </a:lnTo>
                <a:lnTo>
                  <a:pt x="253873" y="287655"/>
                </a:lnTo>
                <a:lnTo>
                  <a:pt x="211581" y="266827"/>
                </a:lnTo>
                <a:lnTo>
                  <a:pt x="173228" y="240538"/>
                </a:lnTo>
                <a:lnTo>
                  <a:pt x="139319" y="209423"/>
                </a:lnTo>
                <a:lnTo>
                  <a:pt x="110109" y="173990"/>
                </a:lnTo>
                <a:lnTo>
                  <a:pt x="86741" y="134747"/>
                </a:lnTo>
                <a:lnTo>
                  <a:pt x="75863" y="110363"/>
                </a:lnTo>
                <a:lnTo>
                  <a:pt x="75437" y="110363"/>
                </a:lnTo>
                <a:lnTo>
                  <a:pt x="75056" y="109027"/>
                </a:lnTo>
                <a:close/>
              </a:path>
              <a:path w="382269" h="350520">
                <a:moveTo>
                  <a:pt x="35813" y="0"/>
                </a:moveTo>
                <a:lnTo>
                  <a:pt x="0" y="122682"/>
                </a:lnTo>
                <a:lnTo>
                  <a:pt x="37756" y="115813"/>
                </a:lnTo>
                <a:lnTo>
                  <a:pt x="34162" y="97409"/>
                </a:lnTo>
                <a:lnTo>
                  <a:pt x="71500" y="90043"/>
                </a:lnTo>
                <a:lnTo>
                  <a:pt x="103262" y="90043"/>
                </a:lnTo>
                <a:lnTo>
                  <a:pt x="35813" y="0"/>
                </a:lnTo>
                <a:close/>
              </a:path>
              <a:path w="382269" h="350520">
                <a:moveTo>
                  <a:pt x="71500" y="90043"/>
                </a:moveTo>
                <a:lnTo>
                  <a:pt x="34162" y="97409"/>
                </a:lnTo>
                <a:lnTo>
                  <a:pt x="37756" y="115813"/>
                </a:lnTo>
                <a:lnTo>
                  <a:pt x="75056" y="109027"/>
                </a:lnTo>
                <a:lnTo>
                  <a:pt x="74422" y="106807"/>
                </a:lnTo>
                <a:lnTo>
                  <a:pt x="74749" y="106807"/>
                </a:lnTo>
                <a:lnTo>
                  <a:pt x="71500" y="90043"/>
                </a:lnTo>
                <a:close/>
              </a:path>
              <a:path w="382269" h="350520">
                <a:moveTo>
                  <a:pt x="75175" y="109006"/>
                </a:moveTo>
                <a:lnTo>
                  <a:pt x="75437" y="110363"/>
                </a:lnTo>
                <a:lnTo>
                  <a:pt x="75175" y="109006"/>
                </a:lnTo>
                <a:close/>
              </a:path>
              <a:path w="382269" h="350520">
                <a:moveTo>
                  <a:pt x="75304" y="108982"/>
                </a:moveTo>
                <a:lnTo>
                  <a:pt x="75437" y="110363"/>
                </a:lnTo>
                <a:lnTo>
                  <a:pt x="75863" y="110363"/>
                </a:lnTo>
                <a:lnTo>
                  <a:pt x="75304" y="108982"/>
                </a:lnTo>
                <a:close/>
              </a:path>
              <a:path w="382269" h="350520">
                <a:moveTo>
                  <a:pt x="74422" y="106807"/>
                </a:moveTo>
                <a:lnTo>
                  <a:pt x="75056" y="109027"/>
                </a:lnTo>
                <a:lnTo>
                  <a:pt x="75048" y="108352"/>
                </a:lnTo>
                <a:lnTo>
                  <a:pt x="74422" y="106807"/>
                </a:lnTo>
                <a:close/>
              </a:path>
              <a:path w="382269" h="350520">
                <a:moveTo>
                  <a:pt x="75048" y="108352"/>
                </a:moveTo>
                <a:lnTo>
                  <a:pt x="75175" y="109006"/>
                </a:lnTo>
                <a:lnTo>
                  <a:pt x="75304" y="108982"/>
                </a:lnTo>
                <a:lnTo>
                  <a:pt x="75048" y="108352"/>
                </a:lnTo>
                <a:close/>
              </a:path>
              <a:path w="382269" h="350520">
                <a:moveTo>
                  <a:pt x="103262" y="90043"/>
                </a:moveTo>
                <a:lnTo>
                  <a:pt x="71500" y="90043"/>
                </a:lnTo>
                <a:lnTo>
                  <a:pt x="75048" y="108352"/>
                </a:lnTo>
                <a:lnTo>
                  <a:pt x="75304" y="108982"/>
                </a:lnTo>
                <a:lnTo>
                  <a:pt x="112394" y="102235"/>
                </a:lnTo>
                <a:lnTo>
                  <a:pt x="103262" y="90043"/>
                </a:lnTo>
                <a:close/>
              </a:path>
              <a:path w="382269" h="350520">
                <a:moveTo>
                  <a:pt x="74749" y="106807"/>
                </a:moveTo>
                <a:lnTo>
                  <a:pt x="74422" y="106807"/>
                </a:lnTo>
                <a:lnTo>
                  <a:pt x="75048" y="108352"/>
                </a:lnTo>
                <a:lnTo>
                  <a:pt x="74749" y="1068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54123" y="4971415"/>
            <a:ext cx="15093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3032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1" sz="2400" b="0" i="0" u="none" strike="noStrike" kern="1200" cap="none" spc="-30" normalizeH="0" baseline="-2777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725" b="0" i="0" u="none" strike="noStrike" kern="1200" cap="none" spc="-30" normalizeH="0" baseline="-5314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725" b="0" i="0" u="none" strike="noStrike" kern="1200" cap="none" spc="0" normalizeH="0" baseline="-5314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bject 57"/>
              <p:cNvSpPr txBox="1"/>
              <p:nvPr/>
            </p:nvSpPr>
            <p:spPr>
              <a:xfrm>
                <a:off x="1625600" y="5023230"/>
                <a:ext cx="191770" cy="33534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000" b="0" i="1" u="none" strike="noStrike" kern="1200" cap="none" spc="-20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ja-JP" altLang="en-US" sz="2000" b="0" i="1" u="none" strike="noStrike" kern="1200" cap="none" spc="-20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57" name="object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5023230"/>
                <a:ext cx="191770" cy="335348"/>
              </a:xfrm>
              <a:prstGeom prst="rect">
                <a:avLst/>
              </a:prstGeom>
              <a:blipFill>
                <a:blip r:embed="rId20"/>
                <a:stretch>
                  <a:fillRect l="-58065" t="-7273" r="-87097" b="-3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bject 58"/>
          <p:cNvSpPr txBox="1"/>
          <p:nvPr/>
        </p:nvSpPr>
        <p:spPr>
          <a:xfrm>
            <a:off x="3756025" y="3529025"/>
            <a:ext cx="4997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48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	</a:t>
            </a:r>
            <a:r>
              <a:rPr kumimoji="1" sz="3000" b="0" i="0" u="none" strike="noStrike" kern="1200" cap="none" spc="0" normalizeH="0" baseline="-19444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3000" b="0" i="0" u="none" strike="noStrike" kern="1200" cap="none" spc="0" normalizeH="0" baseline="-1944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593972" y="4676013"/>
            <a:ext cx="389890" cy="600075"/>
          </a:xfrm>
          <a:custGeom>
            <a:avLst/>
            <a:gdLst/>
            <a:ahLst/>
            <a:cxnLst/>
            <a:rect l="l" t="t" r="r" b="b"/>
            <a:pathLst>
              <a:path w="389889" h="600075">
                <a:moveTo>
                  <a:pt x="190753" y="46355"/>
                </a:moveTo>
                <a:lnTo>
                  <a:pt x="143001" y="70866"/>
                </a:lnTo>
                <a:lnTo>
                  <a:pt x="389636" y="550672"/>
                </a:lnTo>
                <a:lnTo>
                  <a:pt x="294259" y="599694"/>
                </a:lnTo>
                <a:lnTo>
                  <a:pt x="47625" y="119887"/>
                </a:lnTo>
                <a:lnTo>
                  <a:pt x="0" y="144399"/>
                </a:lnTo>
                <a:lnTo>
                  <a:pt x="46354" y="0"/>
                </a:lnTo>
                <a:lnTo>
                  <a:pt x="190753" y="46355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88847" y="2866897"/>
            <a:ext cx="1876425" cy="790575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55720" y="3148312"/>
            <a:ext cx="3300589" cy="408542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29165" y="4458404"/>
            <a:ext cx="2362200" cy="457200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8376793" y="4518659"/>
            <a:ext cx="142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回転の部分</a:t>
            </a:r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004336" y="3202923"/>
            <a:ext cx="310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横移動加速度＋回転による求心加速度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634105" y="158099"/>
            <a:ext cx="5641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use the vehicle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center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gravity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as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reference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point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6024307" y="439799"/>
                <a:ext cx="6180455" cy="1499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: 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the total acceleration in the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inertial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frame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.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: 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the lateral acceleration in the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body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frame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.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: 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the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centripetal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HVSQKC+HelveticaNeue"/>
                  </a:rPr>
                  <a:t>（</a:t>
                </a:r>
                <a:r>
                  <a:rPr lang="ja-JP" altLang="en-US" dirty="0">
                    <a:solidFill>
                      <a:srgbClr val="000000"/>
                    </a:solidFill>
                    <a:latin typeface="HVSQKC+HelveticaNeue"/>
                  </a:rPr>
                  <a:t>求心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HVSQKC+HelveticaNeue"/>
                  </a:rPr>
                  <a:t>）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 acceleration 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from </a:t>
                </a:r>
                <a:r>
                  <a:rPr lang="en-US" altLang="ja-JP" dirty="0">
                    <a:solidFill>
                      <a:srgbClr val="FF0000"/>
                    </a:solidFill>
                    <a:latin typeface="HVSQKC+HelveticaNeue"/>
                  </a:rPr>
                  <a:t>rotation of the vehicle</a:t>
                </a:r>
                <a:r>
                  <a:rPr lang="en-US" altLang="ja-JP" dirty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HVSQKC+HelveticaNeue"/>
                  </a:rPr>
                  <a:t>（車の回転によって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yaw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HVSQKC+HelveticaNeue"/>
                  </a:rPr>
                  <a:t>角が変わる、車の重心は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HVSQKC+HelveticaNeue"/>
                  </a:rPr>
                  <a:t>yaw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HVSQKC+HelveticaNeue"/>
                  </a:rPr>
                  <a:t>axis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HVSQKC+HelveticaNeue"/>
                  </a:rPr>
                  <a:t>だと思う）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307" y="439799"/>
                <a:ext cx="6180455" cy="1499257"/>
              </a:xfrm>
              <a:prstGeom prst="rect">
                <a:avLst/>
              </a:prstGeom>
              <a:blipFill>
                <a:blip r:embed="rId24"/>
                <a:stretch>
                  <a:fillRect l="-690" t="-3252" b="-40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矢印コネクタ 33"/>
          <p:cNvCxnSpPr>
            <a:stCxn id="61" idx="3"/>
            <a:endCxn id="32" idx="1"/>
          </p:cNvCxnSpPr>
          <p:nvPr/>
        </p:nvCxnSpPr>
        <p:spPr>
          <a:xfrm flipV="1">
            <a:off x="3065272" y="1189428"/>
            <a:ext cx="2959035" cy="2072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184638" y="3870452"/>
                <a:ext cx="2365268" cy="60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 b="0" dirty="0" smtClean="0"/>
                  <a:t>僕</a:t>
                </a:r>
                <a14:m>
                  <m:oMath xmlns:m="http://schemas.openxmlformats.org/officeDocument/2006/math">
                    <m:r>
                      <a:rPr kumimoji="1" lang="ja-JP" altLang="en-US" sz="1600" b="0" i="1" smtClean="0">
                        <a:latin typeface="Cambria Math" panose="02040503050406030204" pitchFamily="18" charset="0"/>
                      </a:rPr>
                      <m:t>の</m:t>
                    </m:r>
                    <m:r>
                      <a:rPr lang="ja-JP" altLang="en-US" sz="1600" i="1">
                        <a:latin typeface="Cambria Math" panose="02040503050406030204" pitchFamily="18" charset="0"/>
                      </a:rPr>
                      <m:t>考え</m:t>
                    </m:r>
                    <m:r>
                      <a:rPr lang="ja-JP" altLang="en-US" sz="1600" i="1" smtClean="0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𝑉𝑠𝑖𝑛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ja-JP" altLang="en-US" sz="16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ja-JP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ja-JP" altLang="en-US" sz="1600" i="1" smtClean="0">
                        <a:latin typeface="Cambria Math" panose="02040503050406030204" pitchFamily="18" charset="0"/>
                      </a:rPr>
                      <m:t>は</m:t>
                    </m:r>
                  </m:oMath>
                </a14:m>
                <a:r>
                  <a:rPr kumimoji="1" lang="ja-JP" altLang="en-US" sz="1600" dirty="0" smtClean="0"/>
                  <a:t>定数（前ページ）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8" y="3870452"/>
                <a:ext cx="2365268" cy="607602"/>
              </a:xfrm>
              <a:prstGeom prst="rect">
                <a:avLst/>
              </a:prstGeom>
              <a:blipFill>
                <a:blip r:embed="rId25"/>
                <a:stretch>
                  <a:fillRect l="-1289" t="-4000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矢印コネクタ 64"/>
          <p:cNvCxnSpPr>
            <a:endCxn id="33" idx="0"/>
          </p:cNvCxnSpPr>
          <p:nvPr/>
        </p:nvCxnSpPr>
        <p:spPr>
          <a:xfrm flipH="1">
            <a:off x="1367272" y="3572255"/>
            <a:ext cx="681365" cy="2981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/>
          <p:cNvSpPr/>
          <p:nvPr/>
        </p:nvSpPr>
        <p:spPr>
          <a:xfrm>
            <a:off x="6541096" y="2083561"/>
            <a:ext cx="583349" cy="483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8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18376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4682363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969642"/>
            <a:ext cx="7713599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2375026"/>
            <a:ext cx="7601204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192" y="1483588"/>
            <a:ext cx="144145" cy="172973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2807538"/>
            <a:ext cx="2176653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3265296"/>
            <a:ext cx="2579751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632" y="3148355"/>
            <a:ext cx="188595" cy="863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31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2794" y="3684396"/>
            <a:ext cx="2504948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0803" y="3155061"/>
            <a:ext cx="450850" cy="863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1" sz="2625" b="0" i="0" u="none" strike="noStrike" kern="1200" cap="none" spc="-44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1" sz="2625" b="0" i="0" u="none" strike="noStrike" kern="1200" cap="none" spc="67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1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61599" y="4469203"/>
            <a:ext cx="1296039" cy="1688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4882" y="4768469"/>
            <a:ext cx="1612265" cy="612140"/>
          </a:xfrm>
          <a:custGeom>
            <a:avLst/>
            <a:gdLst/>
            <a:ahLst/>
            <a:cxnLst/>
            <a:rect l="l" t="t" r="r" b="b"/>
            <a:pathLst>
              <a:path w="1612264" h="612139">
                <a:moveTo>
                  <a:pt x="1031056" y="59181"/>
                </a:moveTo>
                <a:lnTo>
                  <a:pt x="574548" y="59181"/>
                </a:lnTo>
                <a:lnTo>
                  <a:pt x="653034" y="59308"/>
                </a:lnTo>
                <a:lnTo>
                  <a:pt x="691769" y="59943"/>
                </a:lnTo>
                <a:lnTo>
                  <a:pt x="729995" y="60959"/>
                </a:lnTo>
                <a:lnTo>
                  <a:pt x="804418" y="64642"/>
                </a:lnTo>
                <a:lnTo>
                  <a:pt x="875157" y="70611"/>
                </a:lnTo>
                <a:lnTo>
                  <a:pt x="940816" y="79247"/>
                </a:lnTo>
                <a:lnTo>
                  <a:pt x="1000379" y="90677"/>
                </a:lnTo>
                <a:lnTo>
                  <a:pt x="1052321" y="105155"/>
                </a:lnTo>
                <a:lnTo>
                  <a:pt x="1099439" y="123951"/>
                </a:lnTo>
                <a:lnTo>
                  <a:pt x="1144905" y="147700"/>
                </a:lnTo>
                <a:lnTo>
                  <a:pt x="1188720" y="175767"/>
                </a:lnTo>
                <a:lnTo>
                  <a:pt x="1230757" y="207644"/>
                </a:lnTo>
                <a:lnTo>
                  <a:pt x="1270889" y="242188"/>
                </a:lnTo>
                <a:lnTo>
                  <a:pt x="1309243" y="279018"/>
                </a:lnTo>
                <a:lnTo>
                  <a:pt x="1345819" y="317499"/>
                </a:lnTo>
                <a:lnTo>
                  <a:pt x="1380363" y="356742"/>
                </a:lnTo>
                <a:lnTo>
                  <a:pt x="1413002" y="395858"/>
                </a:lnTo>
                <a:lnTo>
                  <a:pt x="1443608" y="434466"/>
                </a:lnTo>
                <a:lnTo>
                  <a:pt x="1472183" y="471550"/>
                </a:lnTo>
                <a:lnTo>
                  <a:pt x="1485645" y="489584"/>
                </a:lnTo>
                <a:lnTo>
                  <a:pt x="1498727" y="506602"/>
                </a:lnTo>
                <a:lnTo>
                  <a:pt x="1523238" y="538987"/>
                </a:lnTo>
                <a:lnTo>
                  <a:pt x="1556512" y="580516"/>
                </a:lnTo>
                <a:lnTo>
                  <a:pt x="1585214" y="611758"/>
                </a:lnTo>
                <a:lnTo>
                  <a:pt x="1612138" y="584834"/>
                </a:lnTo>
                <a:lnTo>
                  <a:pt x="1603502" y="576198"/>
                </a:lnTo>
                <a:lnTo>
                  <a:pt x="1594866" y="566673"/>
                </a:lnTo>
                <a:lnTo>
                  <a:pt x="1564640" y="529970"/>
                </a:lnTo>
                <a:lnTo>
                  <a:pt x="1529080" y="483615"/>
                </a:lnTo>
                <a:lnTo>
                  <a:pt x="1515998" y="466470"/>
                </a:lnTo>
                <a:lnTo>
                  <a:pt x="1473708" y="411225"/>
                </a:lnTo>
                <a:lnTo>
                  <a:pt x="1442846" y="372236"/>
                </a:lnTo>
                <a:lnTo>
                  <a:pt x="1409700" y="332358"/>
                </a:lnTo>
                <a:lnTo>
                  <a:pt x="1374394" y="292353"/>
                </a:lnTo>
                <a:lnTo>
                  <a:pt x="1336929" y="252856"/>
                </a:lnTo>
                <a:lnTo>
                  <a:pt x="1297305" y="214756"/>
                </a:lnTo>
                <a:lnTo>
                  <a:pt x="1255268" y="178434"/>
                </a:lnTo>
                <a:lnTo>
                  <a:pt x="1211198" y="145033"/>
                </a:lnTo>
                <a:lnTo>
                  <a:pt x="1164844" y="115188"/>
                </a:lnTo>
                <a:lnTo>
                  <a:pt x="1116203" y="89788"/>
                </a:lnTo>
                <a:lnTo>
                  <a:pt x="1065530" y="69468"/>
                </a:lnTo>
                <a:lnTo>
                  <a:pt x="1038479" y="61086"/>
                </a:lnTo>
                <a:lnTo>
                  <a:pt x="1031056" y="59181"/>
                </a:lnTo>
                <a:close/>
              </a:path>
              <a:path w="1612264" h="612139">
                <a:moveTo>
                  <a:pt x="113156" y="0"/>
                </a:moveTo>
                <a:lnTo>
                  <a:pt x="0" y="59435"/>
                </a:lnTo>
                <a:lnTo>
                  <a:pt x="115443" y="114299"/>
                </a:lnTo>
                <a:lnTo>
                  <a:pt x="114688" y="76580"/>
                </a:lnTo>
                <a:lnTo>
                  <a:pt x="95885" y="76580"/>
                </a:lnTo>
                <a:lnTo>
                  <a:pt x="94615" y="38480"/>
                </a:lnTo>
                <a:lnTo>
                  <a:pt x="113913" y="37826"/>
                </a:lnTo>
                <a:lnTo>
                  <a:pt x="113156" y="0"/>
                </a:lnTo>
                <a:close/>
              </a:path>
              <a:path w="1612264" h="612139">
                <a:moveTo>
                  <a:pt x="113913" y="37826"/>
                </a:moveTo>
                <a:lnTo>
                  <a:pt x="94615" y="38480"/>
                </a:lnTo>
                <a:lnTo>
                  <a:pt x="95885" y="76580"/>
                </a:lnTo>
                <a:lnTo>
                  <a:pt x="114675" y="75949"/>
                </a:lnTo>
                <a:lnTo>
                  <a:pt x="113913" y="37826"/>
                </a:lnTo>
                <a:close/>
              </a:path>
              <a:path w="1612264" h="612139">
                <a:moveTo>
                  <a:pt x="114675" y="75949"/>
                </a:moveTo>
                <a:lnTo>
                  <a:pt x="95885" y="76580"/>
                </a:lnTo>
                <a:lnTo>
                  <a:pt x="114688" y="76580"/>
                </a:lnTo>
                <a:lnTo>
                  <a:pt x="114675" y="75949"/>
                </a:lnTo>
                <a:close/>
              </a:path>
              <a:path w="1612264" h="612139">
                <a:moveTo>
                  <a:pt x="574548" y="21081"/>
                </a:moveTo>
                <a:lnTo>
                  <a:pt x="495426" y="22478"/>
                </a:lnTo>
                <a:lnTo>
                  <a:pt x="379094" y="26034"/>
                </a:lnTo>
                <a:lnTo>
                  <a:pt x="113913" y="37826"/>
                </a:lnTo>
                <a:lnTo>
                  <a:pt x="114675" y="75949"/>
                </a:lnTo>
                <a:lnTo>
                  <a:pt x="418465" y="62737"/>
                </a:lnTo>
                <a:lnTo>
                  <a:pt x="496062" y="60451"/>
                </a:lnTo>
                <a:lnTo>
                  <a:pt x="574548" y="59181"/>
                </a:lnTo>
                <a:lnTo>
                  <a:pt x="1031056" y="59181"/>
                </a:lnTo>
                <a:lnTo>
                  <a:pt x="1009777" y="53720"/>
                </a:lnTo>
                <a:lnTo>
                  <a:pt x="947419" y="41782"/>
                </a:lnTo>
                <a:lnTo>
                  <a:pt x="879602" y="32892"/>
                </a:lnTo>
                <a:lnTo>
                  <a:pt x="807339" y="26669"/>
                </a:lnTo>
                <a:lnTo>
                  <a:pt x="731519" y="22859"/>
                </a:lnTo>
                <a:lnTo>
                  <a:pt x="653669" y="21208"/>
                </a:lnTo>
                <a:lnTo>
                  <a:pt x="574548" y="21081"/>
                </a:lnTo>
                <a:close/>
              </a:path>
            </a:pathLst>
          </a:custGeom>
          <a:solidFill>
            <a:srgbClr val="A1C4C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0026" y="6082995"/>
            <a:ext cx="330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82" normalizeH="0" baseline="1041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11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𝑦𝑟</a:t>
            </a:r>
            <a:endParaRPr kumimoji="1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12489" y="3964304"/>
            <a:ext cx="3310572" cy="2445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57111" y="4472432"/>
            <a:ext cx="349885" cy="466090"/>
          </a:xfrm>
          <a:custGeom>
            <a:avLst/>
            <a:gdLst/>
            <a:ahLst/>
            <a:cxnLst/>
            <a:rect l="l" t="t" r="r" b="b"/>
            <a:pathLst>
              <a:path w="349884" h="466089">
                <a:moveTo>
                  <a:pt x="208280" y="0"/>
                </a:moveTo>
                <a:lnTo>
                  <a:pt x="0" y="390525"/>
                </a:lnTo>
                <a:lnTo>
                  <a:pt x="141224" y="465709"/>
                </a:lnTo>
                <a:lnTo>
                  <a:pt x="349377" y="75311"/>
                </a:lnTo>
                <a:lnTo>
                  <a:pt x="208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57111" y="4472432"/>
            <a:ext cx="349885" cy="466090"/>
          </a:xfrm>
          <a:custGeom>
            <a:avLst/>
            <a:gdLst/>
            <a:ahLst/>
            <a:cxnLst/>
            <a:rect l="l" t="t" r="r" b="b"/>
            <a:pathLst>
              <a:path w="349884" h="466089">
                <a:moveTo>
                  <a:pt x="0" y="390525"/>
                </a:moveTo>
                <a:lnTo>
                  <a:pt x="208280" y="0"/>
                </a:lnTo>
                <a:lnTo>
                  <a:pt x="349377" y="75311"/>
                </a:lnTo>
                <a:lnTo>
                  <a:pt x="141224" y="465709"/>
                </a:lnTo>
                <a:lnTo>
                  <a:pt x="0" y="390525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63516" y="5459603"/>
            <a:ext cx="496570" cy="340360"/>
          </a:xfrm>
          <a:custGeom>
            <a:avLst/>
            <a:gdLst/>
            <a:ahLst/>
            <a:cxnLst/>
            <a:rect l="l" t="t" r="r" b="b"/>
            <a:pathLst>
              <a:path w="496570" h="340360">
                <a:moveTo>
                  <a:pt x="433070" y="0"/>
                </a:moveTo>
                <a:lnTo>
                  <a:pt x="0" y="206984"/>
                </a:lnTo>
                <a:lnTo>
                  <a:pt x="63627" y="340093"/>
                </a:lnTo>
                <a:lnTo>
                  <a:pt x="496570" y="133159"/>
                </a:lnTo>
                <a:lnTo>
                  <a:pt x="433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63516" y="5459603"/>
            <a:ext cx="496570" cy="340360"/>
          </a:xfrm>
          <a:custGeom>
            <a:avLst/>
            <a:gdLst/>
            <a:ahLst/>
            <a:cxnLst/>
            <a:rect l="l" t="t" r="r" b="b"/>
            <a:pathLst>
              <a:path w="496570" h="340360">
                <a:moveTo>
                  <a:pt x="0" y="206984"/>
                </a:moveTo>
                <a:lnTo>
                  <a:pt x="433070" y="0"/>
                </a:lnTo>
                <a:lnTo>
                  <a:pt x="496570" y="133159"/>
                </a:lnTo>
                <a:lnTo>
                  <a:pt x="63627" y="340093"/>
                </a:lnTo>
                <a:lnTo>
                  <a:pt x="0" y="206984"/>
                </a:lnTo>
                <a:close/>
              </a:path>
            </a:pathLst>
          </a:custGeom>
          <a:ln w="25399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62855" y="4681728"/>
            <a:ext cx="2009139" cy="916940"/>
          </a:xfrm>
          <a:custGeom>
            <a:avLst/>
            <a:gdLst/>
            <a:ahLst/>
            <a:cxnLst/>
            <a:rect l="l" t="t" r="r" b="b"/>
            <a:pathLst>
              <a:path w="2009140" h="916939">
                <a:moveTo>
                  <a:pt x="0" y="916571"/>
                </a:moveTo>
                <a:lnTo>
                  <a:pt x="2008759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13448" y="4074414"/>
            <a:ext cx="673735" cy="655320"/>
          </a:xfrm>
          <a:custGeom>
            <a:avLst/>
            <a:gdLst/>
            <a:ahLst/>
            <a:cxnLst/>
            <a:rect l="l" t="t" r="r" b="b"/>
            <a:pathLst>
              <a:path w="673734" h="655320">
                <a:moveTo>
                  <a:pt x="601260" y="50079"/>
                </a:moveTo>
                <a:lnTo>
                  <a:pt x="0" y="634111"/>
                </a:lnTo>
                <a:lnTo>
                  <a:pt x="20066" y="654938"/>
                </a:lnTo>
                <a:lnTo>
                  <a:pt x="621451" y="70906"/>
                </a:lnTo>
                <a:lnTo>
                  <a:pt x="601260" y="50079"/>
                </a:lnTo>
                <a:close/>
              </a:path>
              <a:path w="673734" h="655320">
                <a:moveTo>
                  <a:pt x="659716" y="40005"/>
                </a:moveTo>
                <a:lnTo>
                  <a:pt x="611631" y="40005"/>
                </a:lnTo>
                <a:lnTo>
                  <a:pt x="631825" y="60833"/>
                </a:lnTo>
                <a:lnTo>
                  <a:pt x="621451" y="70906"/>
                </a:lnTo>
                <a:lnTo>
                  <a:pt x="641603" y="91693"/>
                </a:lnTo>
                <a:lnTo>
                  <a:pt x="659716" y="40005"/>
                </a:lnTo>
                <a:close/>
              </a:path>
              <a:path w="673734" h="655320">
                <a:moveTo>
                  <a:pt x="611631" y="40005"/>
                </a:moveTo>
                <a:lnTo>
                  <a:pt x="601260" y="50079"/>
                </a:lnTo>
                <a:lnTo>
                  <a:pt x="621451" y="70906"/>
                </a:lnTo>
                <a:lnTo>
                  <a:pt x="631825" y="60833"/>
                </a:lnTo>
                <a:lnTo>
                  <a:pt x="611631" y="40005"/>
                </a:lnTo>
                <a:close/>
              </a:path>
              <a:path w="673734" h="655320">
                <a:moveTo>
                  <a:pt x="673734" y="0"/>
                </a:moveTo>
                <a:lnTo>
                  <a:pt x="581151" y="29337"/>
                </a:lnTo>
                <a:lnTo>
                  <a:pt x="601260" y="50079"/>
                </a:lnTo>
                <a:lnTo>
                  <a:pt x="611631" y="40005"/>
                </a:lnTo>
                <a:lnTo>
                  <a:pt x="659716" y="40005"/>
                </a:lnTo>
                <a:lnTo>
                  <a:pt x="67373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47866" y="4328921"/>
            <a:ext cx="744220" cy="377825"/>
          </a:xfrm>
          <a:custGeom>
            <a:avLst/>
            <a:gdLst/>
            <a:ahLst/>
            <a:cxnLst/>
            <a:rect l="l" t="t" r="r" b="b"/>
            <a:pathLst>
              <a:path w="744220" h="377825">
                <a:moveTo>
                  <a:pt x="0" y="377825"/>
                </a:moveTo>
                <a:lnTo>
                  <a:pt x="744219" y="0"/>
                </a:lnTo>
              </a:path>
            </a:pathLst>
          </a:custGeom>
          <a:ln w="19812">
            <a:solidFill>
              <a:srgbClr val="4662AA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79135" y="5135879"/>
            <a:ext cx="205739" cy="2087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58153" y="5145785"/>
            <a:ext cx="217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725" b="0" i="0" u="none" strike="noStrike" kern="1200" cap="none" spc="-30" normalizeH="0" baseline="-1449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725" b="0" i="0" u="none" strike="noStrike" kern="1200" cap="none" spc="0" normalizeH="0" baseline="-1449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84876" y="4873371"/>
            <a:ext cx="1137920" cy="530860"/>
          </a:xfrm>
          <a:custGeom>
            <a:avLst/>
            <a:gdLst/>
            <a:ahLst/>
            <a:cxnLst/>
            <a:rect l="l" t="t" r="r" b="b"/>
            <a:pathLst>
              <a:path w="1137920" h="530860">
                <a:moveTo>
                  <a:pt x="63753" y="435736"/>
                </a:moveTo>
                <a:lnTo>
                  <a:pt x="59816" y="436371"/>
                </a:lnTo>
                <a:lnTo>
                  <a:pt x="57785" y="439292"/>
                </a:lnTo>
                <a:lnTo>
                  <a:pt x="0" y="519810"/>
                </a:lnTo>
                <a:lnTo>
                  <a:pt x="101981" y="530732"/>
                </a:lnTo>
                <a:lnTo>
                  <a:pt x="105156" y="528319"/>
                </a:lnTo>
                <a:lnTo>
                  <a:pt x="105918" y="521334"/>
                </a:lnTo>
                <a:lnTo>
                  <a:pt x="105206" y="520445"/>
                </a:lnTo>
                <a:lnTo>
                  <a:pt x="14097" y="520445"/>
                </a:lnTo>
                <a:lnTo>
                  <a:pt x="8889" y="508761"/>
                </a:lnTo>
                <a:lnTo>
                  <a:pt x="30375" y="499155"/>
                </a:lnTo>
                <a:lnTo>
                  <a:pt x="68072" y="446658"/>
                </a:lnTo>
                <a:lnTo>
                  <a:pt x="70103" y="443737"/>
                </a:lnTo>
                <a:lnTo>
                  <a:pt x="69469" y="439800"/>
                </a:lnTo>
                <a:lnTo>
                  <a:pt x="66548" y="437768"/>
                </a:lnTo>
                <a:lnTo>
                  <a:pt x="63753" y="435736"/>
                </a:lnTo>
                <a:close/>
              </a:path>
              <a:path w="1137920" h="530860">
                <a:moveTo>
                  <a:pt x="30375" y="499155"/>
                </a:moveTo>
                <a:lnTo>
                  <a:pt x="8889" y="508761"/>
                </a:lnTo>
                <a:lnTo>
                  <a:pt x="14097" y="520445"/>
                </a:lnTo>
                <a:lnTo>
                  <a:pt x="18924" y="518286"/>
                </a:lnTo>
                <a:lnTo>
                  <a:pt x="16637" y="518286"/>
                </a:lnTo>
                <a:lnTo>
                  <a:pt x="12191" y="508253"/>
                </a:lnTo>
                <a:lnTo>
                  <a:pt x="23841" y="508253"/>
                </a:lnTo>
                <a:lnTo>
                  <a:pt x="30375" y="499155"/>
                </a:lnTo>
                <a:close/>
              </a:path>
              <a:path w="1137920" h="530860">
                <a:moveTo>
                  <a:pt x="35657" y="510803"/>
                </a:moveTo>
                <a:lnTo>
                  <a:pt x="14097" y="520445"/>
                </a:lnTo>
                <a:lnTo>
                  <a:pt x="105206" y="520445"/>
                </a:lnTo>
                <a:lnTo>
                  <a:pt x="103377" y="518159"/>
                </a:lnTo>
                <a:lnTo>
                  <a:pt x="35657" y="510803"/>
                </a:lnTo>
                <a:close/>
              </a:path>
              <a:path w="1137920" h="530860">
                <a:moveTo>
                  <a:pt x="12191" y="508253"/>
                </a:moveTo>
                <a:lnTo>
                  <a:pt x="16637" y="518286"/>
                </a:lnTo>
                <a:lnTo>
                  <a:pt x="22998" y="509427"/>
                </a:lnTo>
                <a:lnTo>
                  <a:pt x="12191" y="508253"/>
                </a:lnTo>
                <a:close/>
              </a:path>
              <a:path w="1137920" h="530860">
                <a:moveTo>
                  <a:pt x="22998" y="509427"/>
                </a:moveTo>
                <a:lnTo>
                  <a:pt x="16637" y="518286"/>
                </a:lnTo>
                <a:lnTo>
                  <a:pt x="18924" y="518286"/>
                </a:lnTo>
                <a:lnTo>
                  <a:pt x="35657" y="510803"/>
                </a:lnTo>
                <a:lnTo>
                  <a:pt x="22998" y="509427"/>
                </a:lnTo>
                <a:close/>
              </a:path>
              <a:path w="1137920" h="530860">
                <a:moveTo>
                  <a:pt x="1102047" y="19980"/>
                </a:moveTo>
                <a:lnTo>
                  <a:pt x="30375" y="499155"/>
                </a:lnTo>
                <a:lnTo>
                  <a:pt x="22998" y="509427"/>
                </a:lnTo>
                <a:lnTo>
                  <a:pt x="35657" y="510803"/>
                </a:lnTo>
                <a:lnTo>
                  <a:pt x="1107197" y="31565"/>
                </a:lnTo>
                <a:lnTo>
                  <a:pt x="1114540" y="21320"/>
                </a:lnTo>
                <a:lnTo>
                  <a:pt x="1102047" y="19980"/>
                </a:lnTo>
                <a:close/>
              </a:path>
              <a:path w="1137920" h="530860">
                <a:moveTo>
                  <a:pt x="23841" y="508253"/>
                </a:moveTo>
                <a:lnTo>
                  <a:pt x="12191" y="508253"/>
                </a:lnTo>
                <a:lnTo>
                  <a:pt x="22998" y="509427"/>
                </a:lnTo>
                <a:lnTo>
                  <a:pt x="23841" y="508253"/>
                </a:lnTo>
                <a:close/>
              </a:path>
              <a:path w="1137920" h="530860">
                <a:moveTo>
                  <a:pt x="1131678" y="10413"/>
                </a:moveTo>
                <a:lnTo>
                  <a:pt x="1123442" y="10413"/>
                </a:lnTo>
                <a:lnTo>
                  <a:pt x="1128649" y="21970"/>
                </a:lnTo>
                <a:lnTo>
                  <a:pt x="1107197" y="31565"/>
                </a:lnTo>
                <a:lnTo>
                  <a:pt x="1069467" y="84200"/>
                </a:lnTo>
                <a:lnTo>
                  <a:pt x="1067434" y="86994"/>
                </a:lnTo>
                <a:lnTo>
                  <a:pt x="1068070" y="90931"/>
                </a:lnTo>
                <a:lnTo>
                  <a:pt x="1070991" y="92963"/>
                </a:lnTo>
                <a:lnTo>
                  <a:pt x="1073784" y="95122"/>
                </a:lnTo>
                <a:lnTo>
                  <a:pt x="1077722" y="94360"/>
                </a:lnTo>
                <a:lnTo>
                  <a:pt x="1079753" y="91566"/>
                </a:lnTo>
                <a:lnTo>
                  <a:pt x="1137539" y="11048"/>
                </a:lnTo>
                <a:lnTo>
                  <a:pt x="1131678" y="10413"/>
                </a:lnTo>
                <a:close/>
              </a:path>
              <a:path w="1137920" h="530860">
                <a:moveTo>
                  <a:pt x="1114540" y="21320"/>
                </a:moveTo>
                <a:lnTo>
                  <a:pt x="1107197" y="31565"/>
                </a:lnTo>
                <a:lnTo>
                  <a:pt x="1127513" y="22478"/>
                </a:lnTo>
                <a:lnTo>
                  <a:pt x="1125347" y="22478"/>
                </a:lnTo>
                <a:lnTo>
                  <a:pt x="1114540" y="21320"/>
                </a:lnTo>
                <a:close/>
              </a:path>
              <a:path w="1137920" h="530860">
                <a:moveTo>
                  <a:pt x="1120902" y="12445"/>
                </a:moveTo>
                <a:lnTo>
                  <a:pt x="1114540" y="21320"/>
                </a:lnTo>
                <a:lnTo>
                  <a:pt x="1125347" y="22478"/>
                </a:lnTo>
                <a:lnTo>
                  <a:pt x="1120902" y="12445"/>
                </a:lnTo>
                <a:close/>
              </a:path>
              <a:path w="1137920" h="530860">
                <a:moveTo>
                  <a:pt x="1124357" y="12445"/>
                </a:moveTo>
                <a:lnTo>
                  <a:pt x="1120902" y="12445"/>
                </a:lnTo>
                <a:lnTo>
                  <a:pt x="1125347" y="22478"/>
                </a:lnTo>
                <a:lnTo>
                  <a:pt x="1127513" y="22478"/>
                </a:lnTo>
                <a:lnTo>
                  <a:pt x="1128649" y="21970"/>
                </a:lnTo>
                <a:lnTo>
                  <a:pt x="1124357" y="12445"/>
                </a:lnTo>
                <a:close/>
              </a:path>
              <a:path w="1137920" h="530860">
                <a:moveTo>
                  <a:pt x="1123442" y="10413"/>
                </a:moveTo>
                <a:lnTo>
                  <a:pt x="1102047" y="19980"/>
                </a:lnTo>
                <a:lnTo>
                  <a:pt x="1114540" y="21320"/>
                </a:lnTo>
                <a:lnTo>
                  <a:pt x="1120902" y="12445"/>
                </a:lnTo>
                <a:lnTo>
                  <a:pt x="1124357" y="12445"/>
                </a:lnTo>
                <a:lnTo>
                  <a:pt x="1123442" y="10413"/>
                </a:lnTo>
                <a:close/>
              </a:path>
              <a:path w="1137920" h="530860">
                <a:moveTo>
                  <a:pt x="1035557" y="0"/>
                </a:moveTo>
                <a:lnTo>
                  <a:pt x="1032382" y="2539"/>
                </a:lnTo>
                <a:lnTo>
                  <a:pt x="1031621" y="9524"/>
                </a:lnTo>
                <a:lnTo>
                  <a:pt x="1034160" y="12699"/>
                </a:lnTo>
                <a:lnTo>
                  <a:pt x="1102047" y="19980"/>
                </a:lnTo>
                <a:lnTo>
                  <a:pt x="1123442" y="10413"/>
                </a:lnTo>
                <a:lnTo>
                  <a:pt x="1131678" y="10413"/>
                </a:lnTo>
                <a:lnTo>
                  <a:pt x="1035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49140" y="5393435"/>
            <a:ext cx="927100" cy="412750"/>
          </a:xfrm>
          <a:custGeom>
            <a:avLst/>
            <a:gdLst/>
            <a:ahLst/>
            <a:cxnLst/>
            <a:rect l="l" t="t" r="r" b="b"/>
            <a:pathLst>
              <a:path w="927100" h="412750">
                <a:moveTo>
                  <a:pt x="65912" y="316598"/>
                </a:moveTo>
                <a:lnTo>
                  <a:pt x="61975" y="317144"/>
                </a:lnTo>
                <a:lnTo>
                  <a:pt x="59817" y="319938"/>
                </a:lnTo>
                <a:lnTo>
                  <a:pt x="0" y="398894"/>
                </a:lnTo>
                <a:lnTo>
                  <a:pt x="101600" y="412635"/>
                </a:lnTo>
                <a:lnTo>
                  <a:pt x="104901" y="410197"/>
                </a:lnTo>
                <a:lnTo>
                  <a:pt x="105283" y="406717"/>
                </a:lnTo>
                <a:lnTo>
                  <a:pt x="105790" y="403237"/>
                </a:lnTo>
                <a:lnTo>
                  <a:pt x="103377" y="400050"/>
                </a:lnTo>
                <a:lnTo>
                  <a:pt x="102437" y="399922"/>
                </a:lnTo>
                <a:lnTo>
                  <a:pt x="14097" y="399922"/>
                </a:lnTo>
                <a:lnTo>
                  <a:pt x="9144" y="388200"/>
                </a:lnTo>
                <a:lnTo>
                  <a:pt x="30828" y="379192"/>
                </a:lnTo>
                <a:lnTo>
                  <a:pt x="69976" y="327609"/>
                </a:lnTo>
                <a:lnTo>
                  <a:pt x="72136" y="324815"/>
                </a:lnTo>
                <a:lnTo>
                  <a:pt x="71500" y="320827"/>
                </a:lnTo>
                <a:lnTo>
                  <a:pt x="65912" y="316598"/>
                </a:lnTo>
                <a:close/>
              </a:path>
              <a:path w="927100" h="412750">
                <a:moveTo>
                  <a:pt x="30828" y="379192"/>
                </a:moveTo>
                <a:lnTo>
                  <a:pt x="9144" y="388200"/>
                </a:lnTo>
                <a:lnTo>
                  <a:pt x="14097" y="399922"/>
                </a:lnTo>
                <a:lnTo>
                  <a:pt x="18986" y="397891"/>
                </a:lnTo>
                <a:lnTo>
                  <a:pt x="16637" y="397891"/>
                </a:lnTo>
                <a:lnTo>
                  <a:pt x="12446" y="387769"/>
                </a:lnTo>
                <a:lnTo>
                  <a:pt x="24318" y="387769"/>
                </a:lnTo>
                <a:lnTo>
                  <a:pt x="30828" y="379192"/>
                </a:lnTo>
                <a:close/>
              </a:path>
              <a:path w="927100" h="412750">
                <a:moveTo>
                  <a:pt x="35766" y="390918"/>
                </a:moveTo>
                <a:lnTo>
                  <a:pt x="14097" y="399922"/>
                </a:lnTo>
                <a:lnTo>
                  <a:pt x="102437" y="399922"/>
                </a:lnTo>
                <a:lnTo>
                  <a:pt x="35766" y="390918"/>
                </a:lnTo>
                <a:close/>
              </a:path>
              <a:path w="927100" h="412750">
                <a:moveTo>
                  <a:pt x="12446" y="387769"/>
                </a:moveTo>
                <a:lnTo>
                  <a:pt x="16637" y="397891"/>
                </a:lnTo>
                <a:lnTo>
                  <a:pt x="23215" y="389223"/>
                </a:lnTo>
                <a:lnTo>
                  <a:pt x="12446" y="387769"/>
                </a:lnTo>
                <a:close/>
              </a:path>
              <a:path w="927100" h="412750">
                <a:moveTo>
                  <a:pt x="23215" y="389223"/>
                </a:moveTo>
                <a:lnTo>
                  <a:pt x="16637" y="397891"/>
                </a:lnTo>
                <a:lnTo>
                  <a:pt x="18986" y="397891"/>
                </a:lnTo>
                <a:lnTo>
                  <a:pt x="35766" y="390918"/>
                </a:lnTo>
                <a:lnTo>
                  <a:pt x="23215" y="389223"/>
                </a:lnTo>
                <a:close/>
              </a:path>
              <a:path w="927100" h="412750">
                <a:moveTo>
                  <a:pt x="891234" y="21743"/>
                </a:moveTo>
                <a:lnTo>
                  <a:pt x="30828" y="379192"/>
                </a:lnTo>
                <a:lnTo>
                  <a:pt x="23215" y="389223"/>
                </a:lnTo>
                <a:lnTo>
                  <a:pt x="35766" y="390918"/>
                </a:lnTo>
                <a:lnTo>
                  <a:pt x="896169" y="33384"/>
                </a:lnTo>
                <a:lnTo>
                  <a:pt x="903728" y="23432"/>
                </a:lnTo>
                <a:lnTo>
                  <a:pt x="891234" y="21743"/>
                </a:lnTo>
                <a:close/>
              </a:path>
              <a:path w="927100" h="412750">
                <a:moveTo>
                  <a:pt x="24318" y="387769"/>
                </a:moveTo>
                <a:lnTo>
                  <a:pt x="12446" y="387769"/>
                </a:lnTo>
                <a:lnTo>
                  <a:pt x="23215" y="389223"/>
                </a:lnTo>
                <a:lnTo>
                  <a:pt x="24318" y="387769"/>
                </a:lnTo>
                <a:close/>
              </a:path>
              <a:path w="927100" h="412750">
                <a:moveTo>
                  <a:pt x="919610" y="12700"/>
                </a:moveTo>
                <a:lnTo>
                  <a:pt x="913002" y="12700"/>
                </a:lnTo>
                <a:lnTo>
                  <a:pt x="917829" y="24383"/>
                </a:lnTo>
                <a:lnTo>
                  <a:pt x="896169" y="33384"/>
                </a:lnTo>
                <a:lnTo>
                  <a:pt x="856996" y="84962"/>
                </a:lnTo>
                <a:lnTo>
                  <a:pt x="854963" y="87756"/>
                </a:lnTo>
                <a:lnTo>
                  <a:pt x="855472" y="91820"/>
                </a:lnTo>
                <a:lnTo>
                  <a:pt x="858265" y="93852"/>
                </a:lnTo>
                <a:lnTo>
                  <a:pt x="861060" y="96011"/>
                </a:lnTo>
                <a:lnTo>
                  <a:pt x="864997" y="95503"/>
                </a:lnTo>
                <a:lnTo>
                  <a:pt x="867156" y="92709"/>
                </a:lnTo>
                <a:lnTo>
                  <a:pt x="927100" y="13715"/>
                </a:lnTo>
                <a:lnTo>
                  <a:pt x="919610" y="12700"/>
                </a:lnTo>
                <a:close/>
              </a:path>
              <a:path w="927100" h="412750">
                <a:moveTo>
                  <a:pt x="903728" y="23432"/>
                </a:moveTo>
                <a:lnTo>
                  <a:pt x="896169" y="33384"/>
                </a:lnTo>
                <a:lnTo>
                  <a:pt x="916606" y="24891"/>
                </a:lnTo>
                <a:lnTo>
                  <a:pt x="914526" y="24891"/>
                </a:lnTo>
                <a:lnTo>
                  <a:pt x="903728" y="23432"/>
                </a:lnTo>
                <a:close/>
              </a:path>
              <a:path w="927100" h="412750">
                <a:moveTo>
                  <a:pt x="910336" y="14731"/>
                </a:moveTo>
                <a:lnTo>
                  <a:pt x="903728" y="23432"/>
                </a:lnTo>
                <a:lnTo>
                  <a:pt x="914526" y="24891"/>
                </a:lnTo>
                <a:lnTo>
                  <a:pt x="910336" y="14731"/>
                </a:lnTo>
                <a:close/>
              </a:path>
              <a:path w="927100" h="412750">
                <a:moveTo>
                  <a:pt x="913842" y="14731"/>
                </a:moveTo>
                <a:lnTo>
                  <a:pt x="910336" y="14731"/>
                </a:lnTo>
                <a:lnTo>
                  <a:pt x="914526" y="24891"/>
                </a:lnTo>
                <a:lnTo>
                  <a:pt x="916606" y="24891"/>
                </a:lnTo>
                <a:lnTo>
                  <a:pt x="917829" y="24383"/>
                </a:lnTo>
                <a:lnTo>
                  <a:pt x="913842" y="14731"/>
                </a:lnTo>
                <a:close/>
              </a:path>
              <a:path w="927100" h="412750">
                <a:moveTo>
                  <a:pt x="913002" y="12700"/>
                </a:moveTo>
                <a:lnTo>
                  <a:pt x="891234" y="21743"/>
                </a:lnTo>
                <a:lnTo>
                  <a:pt x="903728" y="23432"/>
                </a:lnTo>
                <a:lnTo>
                  <a:pt x="910336" y="14731"/>
                </a:lnTo>
                <a:lnTo>
                  <a:pt x="913842" y="14731"/>
                </a:lnTo>
                <a:lnTo>
                  <a:pt x="913002" y="12700"/>
                </a:lnTo>
                <a:close/>
              </a:path>
              <a:path w="927100" h="412750">
                <a:moveTo>
                  <a:pt x="825373" y="0"/>
                </a:moveTo>
                <a:lnTo>
                  <a:pt x="822198" y="2412"/>
                </a:lnTo>
                <a:lnTo>
                  <a:pt x="821182" y="9397"/>
                </a:lnTo>
                <a:lnTo>
                  <a:pt x="823722" y="12572"/>
                </a:lnTo>
                <a:lnTo>
                  <a:pt x="827151" y="13080"/>
                </a:lnTo>
                <a:lnTo>
                  <a:pt x="891234" y="21743"/>
                </a:lnTo>
                <a:lnTo>
                  <a:pt x="913002" y="12700"/>
                </a:lnTo>
                <a:lnTo>
                  <a:pt x="919610" y="12700"/>
                </a:lnTo>
                <a:lnTo>
                  <a:pt x="828801" y="380"/>
                </a:lnTo>
                <a:lnTo>
                  <a:pt x="825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25516" y="5556300"/>
            <a:ext cx="219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725" b="0" i="0" u="none" strike="noStrike" kern="1200" cap="none" spc="44" normalizeH="0" baseline="-1449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1" sz="1725" b="0" i="0" u="none" strike="noStrike" kern="1200" cap="none" spc="0" normalizeH="0" baseline="-1449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28058" y="5694743"/>
            <a:ext cx="307975" cy="466090"/>
          </a:xfrm>
          <a:custGeom>
            <a:avLst/>
            <a:gdLst/>
            <a:ahLst/>
            <a:cxnLst/>
            <a:rect l="l" t="t" r="r" b="b"/>
            <a:pathLst>
              <a:path w="307975" h="466089">
                <a:moveTo>
                  <a:pt x="160146" y="38912"/>
                </a:moveTo>
                <a:lnTo>
                  <a:pt x="120014" y="59499"/>
                </a:lnTo>
                <a:lnTo>
                  <a:pt x="307847" y="424827"/>
                </a:lnTo>
                <a:lnTo>
                  <a:pt x="227837" y="465988"/>
                </a:lnTo>
                <a:lnTo>
                  <a:pt x="40004" y="100660"/>
                </a:lnTo>
                <a:lnTo>
                  <a:pt x="0" y="121246"/>
                </a:lnTo>
                <a:lnTo>
                  <a:pt x="38862" y="0"/>
                </a:lnTo>
                <a:lnTo>
                  <a:pt x="160146" y="38912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58634" y="5182361"/>
            <a:ext cx="358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22" normalizeH="0" baseline="1041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𝑦𝑓</a:t>
            </a:r>
            <a:endParaRPr kumimoji="1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92345" y="6113170"/>
            <a:ext cx="330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82" normalizeH="0" baseline="1041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11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𝑦𝑟</a:t>
            </a:r>
            <a:endParaRPr kumimoji="1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46903" y="4807458"/>
            <a:ext cx="325755" cy="370840"/>
          </a:xfrm>
          <a:custGeom>
            <a:avLst/>
            <a:gdLst/>
            <a:ahLst/>
            <a:cxnLst/>
            <a:rect l="l" t="t" r="r" b="b"/>
            <a:pathLst>
              <a:path w="325754" h="370839">
                <a:moveTo>
                  <a:pt x="236204" y="73768"/>
                </a:moveTo>
                <a:lnTo>
                  <a:pt x="0" y="345440"/>
                </a:lnTo>
                <a:lnTo>
                  <a:pt x="28701" y="370459"/>
                </a:lnTo>
                <a:lnTo>
                  <a:pt x="264973" y="98729"/>
                </a:lnTo>
                <a:lnTo>
                  <a:pt x="236204" y="73768"/>
                </a:lnTo>
                <a:close/>
              </a:path>
              <a:path w="325754" h="370839">
                <a:moveTo>
                  <a:pt x="310311" y="59436"/>
                </a:moveTo>
                <a:lnTo>
                  <a:pt x="248666" y="59436"/>
                </a:lnTo>
                <a:lnTo>
                  <a:pt x="277495" y="84328"/>
                </a:lnTo>
                <a:lnTo>
                  <a:pt x="264973" y="98729"/>
                </a:lnTo>
                <a:lnTo>
                  <a:pt x="293750" y="123698"/>
                </a:lnTo>
                <a:lnTo>
                  <a:pt x="310311" y="59436"/>
                </a:lnTo>
                <a:close/>
              </a:path>
              <a:path w="325754" h="370839">
                <a:moveTo>
                  <a:pt x="248666" y="59436"/>
                </a:moveTo>
                <a:lnTo>
                  <a:pt x="236204" y="73768"/>
                </a:lnTo>
                <a:lnTo>
                  <a:pt x="264973" y="98729"/>
                </a:lnTo>
                <a:lnTo>
                  <a:pt x="277495" y="84328"/>
                </a:lnTo>
                <a:lnTo>
                  <a:pt x="248666" y="59436"/>
                </a:lnTo>
                <a:close/>
              </a:path>
              <a:path w="325754" h="370839">
                <a:moveTo>
                  <a:pt x="325627" y="0"/>
                </a:moveTo>
                <a:lnTo>
                  <a:pt x="207391" y="48768"/>
                </a:lnTo>
                <a:lnTo>
                  <a:pt x="236204" y="73768"/>
                </a:lnTo>
                <a:lnTo>
                  <a:pt x="248666" y="59436"/>
                </a:lnTo>
                <a:lnTo>
                  <a:pt x="310311" y="59436"/>
                </a:lnTo>
                <a:lnTo>
                  <a:pt x="3256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52515" y="4926965"/>
            <a:ext cx="103886" cy="1168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53480" y="4751323"/>
            <a:ext cx="16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𝛽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50154" y="5128259"/>
            <a:ext cx="318135" cy="276225"/>
          </a:xfrm>
          <a:custGeom>
            <a:avLst/>
            <a:gdLst/>
            <a:ahLst/>
            <a:cxnLst/>
            <a:rect l="l" t="t" r="r" b="b"/>
            <a:pathLst>
              <a:path w="318135" h="276225">
                <a:moveTo>
                  <a:pt x="73960" y="105926"/>
                </a:moveTo>
                <a:lnTo>
                  <a:pt x="37110" y="115350"/>
                </a:lnTo>
                <a:lnTo>
                  <a:pt x="37337" y="116204"/>
                </a:lnTo>
                <a:lnTo>
                  <a:pt x="37719" y="117855"/>
                </a:lnTo>
                <a:lnTo>
                  <a:pt x="62103" y="155828"/>
                </a:lnTo>
                <a:lnTo>
                  <a:pt x="100203" y="196341"/>
                </a:lnTo>
                <a:lnTo>
                  <a:pt x="146050" y="229742"/>
                </a:lnTo>
                <a:lnTo>
                  <a:pt x="198120" y="254634"/>
                </a:lnTo>
                <a:lnTo>
                  <a:pt x="241046" y="267334"/>
                </a:lnTo>
                <a:lnTo>
                  <a:pt x="286385" y="274446"/>
                </a:lnTo>
                <a:lnTo>
                  <a:pt x="316865" y="275843"/>
                </a:lnTo>
                <a:lnTo>
                  <a:pt x="317881" y="237743"/>
                </a:lnTo>
                <a:lnTo>
                  <a:pt x="302895" y="237362"/>
                </a:lnTo>
                <a:lnTo>
                  <a:pt x="288925" y="236473"/>
                </a:lnTo>
                <a:lnTo>
                  <a:pt x="248539" y="229996"/>
                </a:lnTo>
                <a:lnTo>
                  <a:pt x="210693" y="218566"/>
                </a:lnTo>
                <a:lnTo>
                  <a:pt x="164084" y="196214"/>
                </a:lnTo>
                <a:lnTo>
                  <a:pt x="124079" y="166750"/>
                </a:lnTo>
                <a:lnTo>
                  <a:pt x="91312" y="131317"/>
                </a:lnTo>
                <a:lnTo>
                  <a:pt x="74891" y="106425"/>
                </a:lnTo>
                <a:lnTo>
                  <a:pt x="74168" y="106425"/>
                </a:lnTo>
                <a:lnTo>
                  <a:pt x="73960" y="105926"/>
                </a:lnTo>
                <a:close/>
              </a:path>
              <a:path w="318135" h="276225">
                <a:moveTo>
                  <a:pt x="27050" y="0"/>
                </a:moveTo>
                <a:lnTo>
                  <a:pt x="0" y="124840"/>
                </a:lnTo>
                <a:lnTo>
                  <a:pt x="37110" y="115350"/>
                </a:lnTo>
                <a:lnTo>
                  <a:pt x="32258" y="97154"/>
                </a:lnTo>
                <a:lnTo>
                  <a:pt x="69087" y="87375"/>
                </a:lnTo>
                <a:lnTo>
                  <a:pt x="102815" y="87375"/>
                </a:lnTo>
                <a:lnTo>
                  <a:pt x="27050" y="0"/>
                </a:lnTo>
                <a:close/>
              </a:path>
              <a:path w="318135" h="276225">
                <a:moveTo>
                  <a:pt x="69087" y="87375"/>
                </a:moveTo>
                <a:lnTo>
                  <a:pt x="32258" y="97154"/>
                </a:lnTo>
                <a:lnTo>
                  <a:pt x="37110" y="115350"/>
                </a:lnTo>
                <a:lnTo>
                  <a:pt x="73960" y="105926"/>
                </a:lnTo>
                <a:lnTo>
                  <a:pt x="72262" y="101853"/>
                </a:lnTo>
                <a:lnTo>
                  <a:pt x="72948" y="101853"/>
                </a:lnTo>
                <a:lnTo>
                  <a:pt x="69087" y="87375"/>
                </a:lnTo>
                <a:close/>
              </a:path>
              <a:path w="318135" h="276225">
                <a:moveTo>
                  <a:pt x="74030" y="105908"/>
                </a:moveTo>
                <a:lnTo>
                  <a:pt x="74168" y="106425"/>
                </a:lnTo>
                <a:lnTo>
                  <a:pt x="74030" y="105908"/>
                </a:lnTo>
                <a:close/>
              </a:path>
              <a:path w="318135" h="276225">
                <a:moveTo>
                  <a:pt x="74522" y="105783"/>
                </a:moveTo>
                <a:lnTo>
                  <a:pt x="74030" y="105908"/>
                </a:lnTo>
                <a:lnTo>
                  <a:pt x="74168" y="106425"/>
                </a:lnTo>
                <a:lnTo>
                  <a:pt x="74891" y="106425"/>
                </a:lnTo>
                <a:lnTo>
                  <a:pt x="74522" y="105783"/>
                </a:lnTo>
                <a:close/>
              </a:path>
              <a:path w="318135" h="276225">
                <a:moveTo>
                  <a:pt x="72262" y="101853"/>
                </a:moveTo>
                <a:lnTo>
                  <a:pt x="73960" y="105926"/>
                </a:lnTo>
                <a:lnTo>
                  <a:pt x="73996" y="105783"/>
                </a:lnTo>
                <a:lnTo>
                  <a:pt x="73541" y="104078"/>
                </a:lnTo>
                <a:lnTo>
                  <a:pt x="72262" y="101853"/>
                </a:lnTo>
                <a:close/>
              </a:path>
              <a:path w="318135" h="276225">
                <a:moveTo>
                  <a:pt x="73541" y="104078"/>
                </a:moveTo>
                <a:lnTo>
                  <a:pt x="74030" y="105908"/>
                </a:lnTo>
                <a:lnTo>
                  <a:pt x="74522" y="105783"/>
                </a:lnTo>
                <a:lnTo>
                  <a:pt x="73541" y="104078"/>
                </a:lnTo>
                <a:close/>
              </a:path>
              <a:path w="318135" h="276225">
                <a:moveTo>
                  <a:pt x="102815" y="87375"/>
                </a:moveTo>
                <a:lnTo>
                  <a:pt x="69087" y="87375"/>
                </a:lnTo>
                <a:lnTo>
                  <a:pt x="73541" y="104078"/>
                </a:lnTo>
                <a:lnTo>
                  <a:pt x="74522" y="105783"/>
                </a:lnTo>
                <a:lnTo>
                  <a:pt x="110744" y="96519"/>
                </a:lnTo>
                <a:lnTo>
                  <a:pt x="102815" y="87375"/>
                </a:lnTo>
                <a:close/>
              </a:path>
              <a:path w="318135" h="276225">
                <a:moveTo>
                  <a:pt x="72948" y="101853"/>
                </a:moveTo>
                <a:lnTo>
                  <a:pt x="72262" y="101853"/>
                </a:lnTo>
                <a:lnTo>
                  <a:pt x="73541" y="104078"/>
                </a:lnTo>
                <a:lnTo>
                  <a:pt x="72948" y="1018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93894" y="4878451"/>
            <a:ext cx="4533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4790" algn="l"/>
              </a:tabLst>
              <a:defRPr/>
            </a:pPr>
            <a:r>
              <a:rPr kumimoji="1" sz="3000" b="0" i="0" u="none" strike="noStrike" kern="1200" cap="none" spc="0" normalizeH="0" baseline="-3055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cg</a:t>
            </a:r>
            <a:endParaRPr kumimoji="1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36"/>
              <p:cNvSpPr txBox="1"/>
              <p:nvPr/>
            </p:nvSpPr>
            <p:spPr>
              <a:xfrm>
                <a:off x="4865370" y="5072634"/>
                <a:ext cx="191770" cy="33534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000" b="0" i="1" u="none" strike="noStrike" kern="1200" cap="none" spc="-20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ja-JP" altLang="en-US" sz="2000" b="0" i="1" u="none" strike="noStrike" kern="1200" cap="none" spc="-20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370" y="5072634"/>
                <a:ext cx="191770" cy="335348"/>
              </a:xfrm>
              <a:prstGeom prst="rect">
                <a:avLst/>
              </a:prstGeom>
              <a:blipFill>
                <a:blip r:embed="rId13"/>
                <a:stretch>
                  <a:fillRect l="-53125" t="-7273" r="-84375" b="-3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bject 37"/>
          <p:cNvSpPr txBox="1"/>
          <p:nvPr/>
        </p:nvSpPr>
        <p:spPr>
          <a:xfrm>
            <a:off x="7214107" y="3853052"/>
            <a:ext cx="184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47739" y="4804536"/>
            <a:ext cx="307975" cy="466090"/>
          </a:xfrm>
          <a:custGeom>
            <a:avLst/>
            <a:gdLst/>
            <a:ahLst/>
            <a:cxnLst/>
            <a:rect l="l" t="t" r="r" b="b"/>
            <a:pathLst>
              <a:path w="307975" h="466089">
                <a:moveTo>
                  <a:pt x="160146" y="38862"/>
                </a:moveTo>
                <a:lnTo>
                  <a:pt x="120141" y="59562"/>
                </a:lnTo>
                <a:lnTo>
                  <a:pt x="307847" y="424814"/>
                </a:lnTo>
                <a:lnTo>
                  <a:pt x="227837" y="465963"/>
                </a:lnTo>
                <a:lnTo>
                  <a:pt x="40004" y="100711"/>
                </a:lnTo>
                <a:lnTo>
                  <a:pt x="0" y="121285"/>
                </a:lnTo>
                <a:lnTo>
                  <a:pt x="38861" y="0"/>
                </a:lnTo>
                <a:lnTo>
                  <a:pt x="160146" y="38862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39711" y="3967098"/>
            <a:ext cx="2501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1" sz="1500" b="0" i="0" u="none" strike="noStrike" kern="1200" cap="none" spc="-22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500" b="0" i="0" u="none" strike="noStrike" kern="1200" cap="none" spc="0" normalizeH="0" baseline="-166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26530" y="4027170"/>
            <a:ext cx="329565" cy="669925"/>
          </a:xfrm>
          <a:custGeom>
            <a:avLst/>
            <a:gdLst/>
            <a:ahLst/>
            <a:cxnLst/>
            <a:rect l="l" t="t" r="r" b="b"/>
            <a:pathLst>
              <a:path w="329565" h="669925">
                <a:moveTo>
                  <a:pt x="0" y="669924"/>
                </a:moveTo>
                <a:lnTo>
                  <a:pt x="329184" y="0"/>
                </a:lnTo>
              </a:path>
            </a:pathLst>
          </a:custGeom>
          <a:ln w="198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5567424" y="2350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Tire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forces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are generally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hard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predict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exactly, and tire models tend to be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nonlinear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and </a:t>
            </a:r>
            <a:r>
              <a:rPr lang="en-US" altLang="ja-JP" dirty="0" smtClean="0">
                <a:solidFill>
                  <a:srgbClr val="FF0000"/>
                </a:solidFill>
                <a:latin typeface="HVSQKC+HelveticaNeue"/>
              </a:rPr>
              <a:t>empirically</a:t>
            </a:r>
            <a:r>
              <a:rPr lang="ja-JP" altLang="en-US" dirty="0" smtClean="0">
                <a:solidFill>
                  <a:srgbClr val="FF0000"/>
                </a:solidFill>
                <a:latin typeface="HVSQKC+HelveticaNeue"/>
              </a:rPr>
              <a:t>（経験的に）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identified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.</a:t>
            </a:r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 </a:t>
            </a:r>
            <a:endParaRPr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8401608" y="1438445"/>
            <a:ext cx="38611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As 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we use the linear tire model in our control design, we must make sure to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exceed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this small angle assumption by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sticking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non-aggressive driving maneuvers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HVSQKC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typically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less than 8 degrees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272794" y="1969642"/>
            <a:ext cx="3176114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564179" y="2370454"/>
            <a:ext cx="2189301" cy="437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798777" y="4183887"/>
            <a:ext cx="2725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Tire slip angle</a:t>
            </a:r>
            <a:r>
              <a:rPr kumimoji="1" lang="ja-JP" altLang="en-US" dirty="0" smtClean="0"/>
              <a:t>は車輪の向きと車輪の実際の運動方向の差。</a:t>
            </a:r>
            <a:r>
              <a:rPr kumimoji="1" lang="en-US" altLang="ja-JP" dirty="0" smtClean="0"/>
              <a:t>p72</a:t>
            </a:r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198577" y="1969642"/>
            <a:ext cx="1538654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198577" y="2370454"/>
            <a:ext cx="2110154" cy="405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215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30390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4292346" cy="40081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Right handed </a:t>
            </a: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 convention</a:t>
            </a:r>
            <a:endParaRPr kumimoji="1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969642"/>
            <a:ext cx="2145538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2399410"/>
            <a:ext cx="3666871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2751150"/>
            <a:ext cx="1852422" cy="401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3181476"/>
            <a:ext cx="6850507" cy="675133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lvl="0">
              <a:defRPr/>
            </a:pPr>
            <a:r>
              <a:rPr lang="en-US" altLang="ja-JP" dirty="0"/>
              <a:t>Attached to vehicle, origin at vehicle </a:t>
            </a:r>
            <a:r>
              <a:rPr lang="en-US" altLang="ja-JP" dirty="0">
                <a:solidFill>
                  <a:srgbClr val="FF0000"/>
                </a:solidFill>
              </a:rPr>
              <a:t>center of gravity</a:t>
            </a:r>
            <a:r>
              <a:rPr lang="en-US" altLang="ja-JP" dirty="0"/>
              <a:t>, or </a:t>
            </a:r>
            <a:r>
              <a:rPr lang="en-US" altLang="ja-JP" dirty="0">
                <a:solidFill>
                  <a:srgbClr val="FF0000"/>
                </a:solidFill>
              </a:rPr>
              <a:t>center of rotation</a:t>
            </a:r>
            <a:r>
              <a:rPr lang="en-US" altLang="ja-JP" dirty="0"/>
              <a:t>. (or the center point of the </a:t>
            </a:r>
            <a:r>
              <a:rPr lang="en-US" altLang="ja-JP" dirty="0">
                <a:solidFill>
                  <a:srgbClr val="FF0000"/>
                </a:solidFill>
              </a:rPr>
              <a:t>rear axle</a:t>
            </a:r>
            <a:r>
              <a:rPr lang="en-US" altLang="ja-JP" dirty="0"/>
              <a:t>) </a:t>
            </a:r>
            <a:endParaRPr lang="en-US" altLang="ja-JP" dirty="0" smtClean="0"/>
          </a:p>
          <a:p>
            <a:pPr lvl="0">
              <a:defRPr/>
            </a:pPr>
            <a:endParaRPr kumimoji="1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3859657"/>
            <a:ext cx="2109978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192" y="1483588"/>
            <a:ext cx="661035" cy="313372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2794" y="4289501"/>
            <a:ext cx="6374637" cy="321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2794" y="4614417"/>
            <a:ext cx="1859407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75283" y="5943955"/>
            <a:ext cx="753745" cy="134620"/>
          </a:xfrm>
          <a:custGeom>
            <a:avLst/>
            <a:gdLst/>
            <a:ahLst/>
            <a:cxnLst/>
            <a:rect l="l" t="t" r="r" b="b"/>
            <a:pathLst>
              <a:path w="753744" h="134620">
                <a:moveTo>
                  <a:pt x="728853" y="51777"/>
                </a:moveTo>
                <a:lnTo>
                  <a:pt x="724789" y="51777"/>
                </a:lnTo>
                <a:lnTo>
                  <a:pt x="725169" y="80733"/>
                </a:lnTo>
                <a:lnTo>
                  <a:pt x="671623" y="81322"/>
                </a:lnTo>
                <a:lnTo>
                  <a:pt x="624459" y="109562"/>
                </a:lnTo>
                <a:lnTo>
                  <a:pt x="622172" y="118452"/>
                </a:lnTo>
                <a:lnTo>
                  <a:pt x="626236" y="125310"/>
                </a:lnTo>
                <a:lnTo>
                  <a:pt x="630428" y="132168"/>
                </a:lnTo>
                <a:lnTo>
                  <a:pt x="639317" y="134404"/>
                </a:lnTo>
                <a:lnTo>
                  <a:pt x="753744" y="65938"/>
                </a:lnTo>
                <a:lnTo>
                  <a:pt x="728853" y="51777"/>
                </a:lnTo>
                <a:close/>
              </a:path>
              <a:path w="753744" h="134620">
                <a:moveTo>
                  <a:pt x="671278" y="52366"/>
                </a:moveTo>
                <a:lnTo>
                  <a:pt x="0" y="59753"/>
                </a:lnTo>
                <a:lnTo>
                  <a:pt x="253" y="88696"/>
                </a:lnTo>
                <a:lnTo>
                  <a:pt x="671623" y="81322"/>
                </a:lnTo>
                <a:lnTo>
                  <a:pt x="696249" y="66576"/>
                </a:lnTo>
                <a:lnTo>
                  <a:pt x="671278" y="52366"/>
                </a:lnTo>
                <a:close/>
              </a:path>
              <a:path w="753744" h="134620">
                <a:moveTo>
                  <a:pt x="696249" y="66576"/>
                </a:moveTo>
                <a:lnTo>
                  <a:pt x="671623" y="81322"/>
                </a:lnTo>
                <a:lnTo>
                  <a:pt x="725169" y="80733"/>
                </a:lnTo>
                <a:lnTo>
                  <a:pt x="725145" y="78841"/>
                </a:lnTo>
                <a:lnTo>
                  <a:pt x="717804" y="78841"/>
                </a:lnTo>
                <a:lnTo>
                  <a:pt x="696249" y="66576"/>
                </a:lnTo>
                <a:close/>
              </a:path>
              <a:path w="753744" h="134620">
                <a:moveTo>
                  <a:pt x="717549" y="53822"/>
                </a:moveTo>
                <a:lnTo>
                  <a:pt x="696249" y="66576"/>
                </a:lnTo>
                <a:lnTo>
                  <a:pt x="717804" y="78841"/>
                </a:lnTo>
                <a:lnTo>
                  <a:pt x="717549" y="53822"/>
                </a:lnTo>
                <a:close/>
              </a:path>
              <a:path w="753744" h="134620">
                <a:moveTo>
                  <a:pt x="724815" y="53822"/>
                </a:moveTo>
                <a:lnTo>
                  <a:pt x="717549" y="53822"/>
                </a:lnTo>
                <a:lnTo>
                  <a:pt x="717804" y="78841"/>
                </a:lnTo>
                <a:lnTo>
                  <a:pt x="725145" y="78841"/>
                </a:lnTo>
                <a:lnTo>
                  <a:pt x="724815" y="53822"/>
                </a:lnTo>
                <a:close/>
              </a:path>
              <a:path w="753744" h="134620">
                <a:moveTo>
                  <a:pt x="724789" y="51777"/>
                </a:moveTo>
                <a:lnTo>
                  <a:pt x="671278" y="52366"/>
                </a:lnTo>
                <a:lnTo>
                  <a:pt x="696249" y="66576"/>
                </a:lnTo>
                <a:lnTo>
                  <a:pt x="717549" y="53822"/>
                </a:lnTo>
                <a:lnTo>
                  <a:pt x="724815" y="53822"/>
                </a:lnTo>
                <a:lnTo>
                  <a:pt x="724789" y="51777"/>
                </a:lnTo>
                <a:close/>
              </a:path>
              <a:path w="753744" h="134620">
                <a:moveTo>
                  <a:pt x="637793" y="0"/>
                </a:moveTo>
                <a:lnTo>
                  <a:pt x="628904" y="2425"/>
                </a:lnTo>
                <a:lnTo>
                  <a:pt x="621029" y="16332"/>
                </a:lnTo>
                <a:lnTo>
                  <a:pt x="623442" y="25171"/>
                </a:lnTo>
                <a:lnTo>
                  <a:pt x="671278" y="52366"/>
                </a:lnTo>
                <a:lnTo>
                  <a:pt x="724789" y="51777"/>
                </a:lnTo>
                <a:lnTo>
                  <a:pt x="728853" y="51777"/>
                </a:lnTo>
                <a:lnTo>
                  <a:pt x="637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1812" y="5398008"/>
            <a:ext cx="1193291" cy="13213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0519" y="6240945"/>
            <a:ext cx="350520" cy="287020"/>
          </a:xfrm>
          <a:custGeom>
            <a:avLst/>
            <a:gdLst/>
            <a:ahLst/>
            <a:cxnLst/>
            <a:rect l="l" t="t" r="r" b="b"/>
            <a:pathLst>
              <a:path w="350519" h="287020">
                <a:moveTo>
                  <a:pt x="55778" y="158419"/>
                </a:moveTo>
                <a:lnTo>
                  <a:pt x="47409" y="162178"/>
                </a:lnTo>
                <a:lnTo>
                  <a:pt x="0" y="286842"/>
                </a:lnTo>
                <a:lnTo>
                  <a:pt x="44510" y="280060"/>
                </a:lnTo>
                <a:lnTo>
                  <a:pt x="31445" y="280060"/>
                </a:lnTo>
                <a:lnTo>
                  <a:pt x="13258" y="257530"/>
                </a:lnTo>
                <a:lnTo>
                  <a:pt x="54921" y="223886"/>
                </a:lnTo>
                <a:lnTo>
                  <a:pt x="74472" y="172465"/>
                </a:lnTo>
                <a:lnTo>
                  <a:pt x="70726" y="164109"/>
                </a:lnTo>
                <a:lnTo>
                  <a:pt x="55778" y="158419"/>
                </a:lnTo>
                <a:close/>
              </a:path>
              <a:path w="350519" h="287020">
                <a:moveTo>
                  <a:pt x="54921" y="223886"/>
                </a:moveTo>
                <a:lnTo>
                  <a:pt x="13258" y="257530"/>
                </a:lnTo>
                <a:lnTo>
                  <a:pt x="31445" y="280060"/>
                </a:lnTo>
                <a:lnTo>
                  <a:pt x="39025" y="273938"/>
                </a:lnTo>
                <a:lnTo>
                  <a:pt x="35890" y="273938"/>
                </a:lnTo>
                <a:lnTo>
                  <a:pt x="20167" y="254482"/>
                </a:lnTo>
                <a:lnTo>
                  <a:pt x="44710" y="250742"/>
                </a:lnTo>
                <a:lnTo>
                  <a:pt x="54921" y="223886"/>
                </a:lnTo>
                <a:close/>
              </a:path>
              <a:path w="350519" h="287020">
                <a:moveTo>
                  <a:pt x="127495" y="238124"/>
                </a:moveTo>
                <a:lnTo>
                  <a:pt x="73111" y="246413"/>
                </a:lnTo>
                <a:lnTo>
                  <a:pt x="31445" y="280060"/>
                </a:lnTo>
                <a:lnTo>
                  <a:pt x="44510" y="280060"/>
                </a:lnTo>
                <a:lnTo>
                  <a:pt x="131864" y="266750"/>
                </a:lnTo>
                <a:lnTo>
                  <a:pt x="137287" y="259359"/>
                </a:lnTo>
                <a:lnTo>
                  <a:pt x="134873" y="243560"/>
                </a:lnTo>
                <a:lnTo>
                  <a:pt x="127495" y="238124"/>
                </a:lnTo>
                <a:close/>
              </a:path>
              <a:path w="350519" h="287020">
                <a:moveTo>
                  <a:pt x="44710" y="250742"/>
                </a:moveTo>
                <a:lnTo>
                  <a:pt x="20167" y="254482"/>
                </a:lnTo>
                <a:lnTo>
                  <a:pt x="35890" y="273938"/>
                </a:lnTo>
                <a:lnTo>
                  <a:pt x="44710" y="250742"/>
                </a:lnTo>
                <a:close/>
              </a:path>
              <a:path w="350519" h="287020">
                <a:moveTo>
                  <a:pt x="73111" y="246413"/>
                </a:moveTo>
                <a:lnTo>
                  <a:pt x="44710" y="250742"/>
                </a:lnTo>
                <a:lnTo>
                  <a:pt x="35890" y="273938"/>
                </a:lnTo>
                <a:lnTo>
                  <a:pt x="39025" y="273938"/>
                </a:lnTo>
                <a:lnTo>
                  <a:pt x="73111" y="246413"/>
                </a:lnTo>
                <a:close/>
              </a:path>
              <a:path w="350519" h="287020">
                <a:moveTo>
                  <a:pt x="332168" y="0"/>
                </a:moveTo>
                <a:lnTo>
                  <a:pt x="54921" y="223886"/>
                </a:lnTo>
                <a:lnTo>
                  <a:pt x="44710" y="250742"/>
                </a:lnTo>
                <a:lnTo>
                  <a:pt x="73111" y="246413"/>
                </a:lnTo>
                <a:lnTo>
                  <a:pt x="350354" y="22529"/>
                </a:lnTo>
                <a:lnTo>
                  <a:pt x="332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95527" y="5256910"/>
            <a:ext cx="134365" cy="243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99781" y="6008259"/>
            <a:ext cx="13779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1991" y="5141101"/>
            <a:ext cx="12763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756" y="6463933"/>
            <a:ext cx="12763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03146" y="5365981"/>
            <a:ext cx="1819907" cy="13775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73626" y="5389371"/>
            <a:ext cx="513715" cy="301625"/>
          </a:xfrm>
          <a:custGeom>
            <a:avLst/>
            <a:gdLst/>
            <a:ahLst/>
            <a:cxnLst/>
            <a:rect l="l" t="t" r="r" b="b"/>
            <a:pathLst>
              <a:path w="513714" h="301625">
                <a:moveTo>
                  <a:pt x="435024" y="29676"/>
                </a:moveTo>
                <a:lnTo>
                  <a:pt x="0" y="276110"/>
                </a:lnTo>
                <a:lnTo>
                  <a:pt x="14224" y="301307"/>
                </a:lnTo>
                <a:lnTo>
                  <a:pt x="449243" y="54830"/>
                </a:lnTo>
                <a:lnTo>
                  <a:pt x="463669" y="30038"/>
                </a:lnTo>
                <a:lnTo>
                  <a:pt x="435024" y="29676"/>
                </a:lnTo>
                <a:close/>
              </a:path>
              <a:path w="513714" h="301625">
                <a:moveTo>
                  <a:pt x="512827" y="3301"/>
                </a:moveTo>
                <a:lnTo>
                  <a:pt x="481584" y="3301"/>
                </a:lnTo>
                <a:lnTo>
                  <a:pt x="495808" y="28447"/>
                </a:lnTo>
                <a:lnTo>
                  <a:pt x="449243" y="54830"/>
                </a:lnTo>
                <a:lnTo>
                  <a:pt x="421513" y="102488"/>
                </a:lnTo>
                <a:lnTo>
                  <a:pt x="423925" y="111251"/>
                </a:lnTo>
                <a:lnTo>
                  <a:pt x="430784" y="115315"/>
                </a:lnTo>
                <a:lnTo>
                  <a:pt x="437769" y="119379"/>
                </a:lnTo>
                <a:lnTo>
                  <a:pt x="446532" y="116966"/>
                </a:lnTo>
                <a:lnTo>
                  <a:pt x="450596" y="110108"/>
                </a:lnTo>
                <a:lnTo>
                  <a:pt x="512827" y="3301"/>
                </a:lnTo>
                <a:close/>
              </a:path>
              <a:path w="513714" h="301625">
                <a:moveTo>
                  <a:pt x="463669" y="30038"/>
                </a:moveTo>
                <a:lnTo>
                  <a:pt x="449243" y="54830"/>
                </a:lnTo>
                <a:lnTo>
                  <a:pt x="492445" y="30352"/>
                </a:lnTo>
                <a:lnTo>
                  <a:pt x="488569" y="30352"/>
                </a:lnTo>
                <a:lnTo>
                  <a:pt x="463669" y="30038"/>
                </a:lnTo>
                <a:close/>
              </a:path>
              <a:path w="513714" h="301625">
                <a:moveTo>
                  <a:pt x="476123" y="8635"/>
                </a:moveTo>
                <a:lnTo>
                  <a:pt x="463669" y="30038"/>
                </a:lnTo>
                <a:lnTo>
                  <a:pt x="488569" y="30352"/>
                </a:lnTo>
                <a:lnTo>
                  <a:pt x="476123" y="8635"/>
                </a:lnTo>
                <a:close/>
              </a:path>
              <a:path w="513714" h="301625">
                <a:moveTo>
                  <a:pt x="484601" y="8635"/>
                </a:moveTo>
                <a:lnTo>
                  <a:pt x="476123" y="8635"/>
                </a:lnTo>
                <a:lnTo>
                  <a:pt x="488569" y="30352"/>
                </a:lnTo>
                <a:lnTo>
                  <a:pt x="492445" y="30352"/>
                </a:lnTo>
                <a:lnTo>
                  <a:pt x="495808" y="28447"/>
                </a:lnTo>
                <a:lnTo>
                  <a:pt x="484601" y="8635"/>
                </a:lnTo>
                <a:close/>
              </a:path>
              <a:path w="513714" h="301625">
                <a:moveTo>
                  <a:pt x="481584" y="3301"/>
                </a:moveTo>
                <a:lnTo>
                  <a:pt x="435024" y="29676"/>
                </a:lnTo>
                <a:lnTo>
                  <a:pt x="463669" y="30038"/>
                </a:lnTo>
                <a:lnTo>
                  <a:pt x="476123" y="8635"/>
                </a:lnTo>
                <a:lnTo>
                  <a:pt x="484601" y="8635"/>
                </a:lnTo>
                <a:lnTo>
                  <a:pt x="481584" y="3301"/>
                </a:lnTo>
                <a:close/>
              </a:path>
              <a:path w="513714" h="301625">
                <a:moveTo>
                  <a:pt x="380364" y="0"/>
                </a:moveTo>
                <a:lnTo>
                  <a:pt x="373761" y="6476"/>
                </a:lnTo>
                <a:lnTo>
                  <a:pt x="373507" y="22478"/>
                </a:lnTo>
                <a:lnTo>
                  <a:pt x="379984" y="28955"/>
                </a:lnTo>
                <a:lnTo>
                  <a:pt x="435024" y="29676"/>
                </a:lnTo>
                <a:lnTo>
                  <a:pt x="481584" y="3301"/>
                </a:lnTo>
                <a:lnTo>
                  <a:pt x="512827" y="3301"/>
                </a:lnTo>
                <a:lnTo>
                  <a:pt x="513714" y="1777"/>
                </a:lnTo>
                <a:lnTo>
                  <a:pt x="380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55059" y="6165265"/>
            <a:ext cx="175260" cy="267335"/>
          </a:xfrm>
          <a:custGeom>
            <a:avLst/>
            <a:gdLst/>
            <a:ahLst/>
            <a:cxnLst/>
            <a:rect l="l" t="t" r="r" b="b"/>
            <a:pathLst>
              <a:path w="175260" h="267335">
                <a:moveTo>
                  <a:pt x="70103" y="179184"/>
                </a:moveTo>
                <a:lnTo>
                  <a:pt x="61340" y="181914"/>
                </a:lnTo>
                <a:lnTo>
                  <a:pt x="57657" y="189001"/>
                </a:lnTo>
                <a:lnTo>
                  <a:pt x="53848" y="196075"/>
                </a:lnTo>
                <a:lnTo>
                  <a:pt x="56641" y="204825"/>
                </a:lnTo>
                <a:lnTo>
                  <a:pt x="174751" y="266725"/>
                </a:lnTo>
                <a:lnTo>
                  <a:pt x="174228" y="250075"/>
                </a:lnTo>
                <a:lnTo>
                  <a:pt x="147192" y="250075"/>
                </a:lnTo>
                <a:lnTo>
                  <a:pt x="118688" y="204628"/>
                </a:lnTo>
                <a:lnTo>
                  <a:pt x="70103" y="179184"/>
                </a:lnTo>
                <a:close/>
              </a:path>
              <a:path w="175260" h="267335">
                <a:moveTo>
                  <a:pt x="118688" y="204628"/>
                </a:moveTo>
                <a:lnTo>
                  <a:pt x="147192" y="250075"/>
                </a:lnTo>
                <a:lnTo>
                  <a:pt x="158780" y="242836"/>
                </a:lnTo>
                <a:lnTo>
                  <a:pt x="145033" y="242836"/>
                </a:lnTo>
                <a:lnTo>
                  <a:pt x="144249" y="218025"/>
                </a:lnTo>
                <a:lnTo>
                  <a:pt x="118688" y="204628"/>
                </a:lnTo>
                <a:close/>
              </a:path>
              <a:path w="175260" h="267335">
                <a:moveTo>
                  <a:pt x="163829" y="127139"/>
                </a:moveTo>
                <a:lnTo>
                  <a:pt x="147827" y="127647"/>
                </a:lnTo>
                <a:lnTo>
                  <a:pt x="141604" y="134340"/>
                </a:lnTo>
                <a:lnTo>
                  <a:pt x="143340" y="189258"/>
                </a:lnTo>
                <a:lnTo>
                  <a:pt x="171830" y="234683"/>
                </a:lnTo>
                <a:lnTo>
                  <a:pt x="147192" y="250075"/>
                </a:lnTo>
                <a:lnTo>
                  <a:pt x="174228" y="250075"/>
                </a:lnTo>
                <a:lnTo>
                  <a:pt x="170561" y="133400"/>
                </a:lnTo>
                <a:lnTo>
                  <a:pt x="163829" y="127139"/>
                </a:lnTo>
                <a:close/>
              </a:path>
              <a:path w="175260" h="267335">
                <a:moveTo>
                  <a:pt x="144249" y="218025"/>
                </a:moveTo>
                <a:lnTo>
                  <a:pt x="145033" y="242836"/>
                </a:lnTo>
                <a:lnTo>
                  <a:pt x="166242" y="229552"/>
                </a:lnTo>
                <a:lnTo>
                  <a:pt x="144249" y="218025"/>
                </a:lnTo>
                <a:close/>
              </a:path>
              <a:path w="175260" h="267335">
                <a:moveTo>
                  <a:pt x="143340" y="189258"/>
                </a:moveTo>
                <a:lnTo>
                  <a:pt x="144249" y="218025"/>
                </a:lnTo>
                <a:lnTo>
                  <a:pt x="166242" y="229552"/>
                </a:lnTo>
                <a:lnTo>
                  <a:pt x="145033" y="242836"/>
                </a:lnTo>
                <a:lnTo>
                  <a:pt x="158780" y="242836"/>
                </a:lnTo>
                <a:lnTo>
                  <a:pt x="171830" y="234683"/>
                </a:lnTo>
                <a:lnTo>
                  <a:pt x="143340" y="189258"/>
                </a:lnTo>
                <a:close/>
              </a:path>
              <a:path w="175260" h="267335">
                <a:moveTo>
                  <a:pt x="24637" y="0"/>
                </a:moveTo>
                <a:lnTo>
                  <a:pt x="0" y="15392"/>
                </a:lnTo>
                <a:lnTo>
                  <a:pt x="118688" y="204628"/>
                </a:lnTo>
                <a:lnTo>
                  <a:pt x="144249" y="218025"/>
                </a:lnTo>
                <a:lnTo>
                  <a:pt x="143340" y="189258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70603" y="6050965"/>
            <a:ext cx="218059" cy="1300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45579" y="5184395"/>
            <a:ext cx="107314" cy="26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42147" y="5979290"/>
            <a:ext cx="107314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51309" y="6336451"/>
            <a:ext cx="9461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25967" y="5280169"/>
            <a:ext cx="738505" cy="738505"/>
          </a:xfrm>
          <a:custGeom>
            <a:avLst/>
            <a:gdLst/>
            <a:ahLst/>
            <a:cxnLst/>
            <a:rect l="l" t="t" r="r" b="b"/>
            <a:pathLst>
              <a:path w="738504" h="738504">
                <a:moveTo>
                  <a:pt x="558085" y="378369"/>
                </a:moveTo>
                <a:lnTo>
                  <a:pt x="488972" y="391456"/>
                </a:lnTo>
                <a:lnTo>
                  <a:pt x="430730" y="430200"/>
                </a:lnTo>
                <a:lnTo>
                  <a:pt x="391126" y="489288"/>
                </a:lnTo>
                <a:lnTo>
                  <a:pt x="377924" y="557705"/>
                </a:lnTo>
                <a:lnTo>
                  <a:pt x="381225" y="593663"/>
                </a:lnTo>
                <a:lnTo>
                  <a:pt x="407627" y="657416"/>
                </a:lnTo>
                <a:lnTo>
                  <a:pt x="458492" y="708340"/>
                </a:lnTo>
                <a:lnTo>
                  <a:pt x="522170" y="734774"/>
                </a:lnTo>
                <a:lnTo>
                  <a:pt x="558085" y="738079"/>
                </a:lnTo>
                <a:lnTo>
                  <a:pt x="594001" y="734774"/>
                </a:lnTo>
                <a:lnTo>
                  <a:pt x="657679" y="708340"/>
                </a:lnTo>
                <a:lnTo>
                  <a:pt x="708543" y="657999"/>
                </a:lnTo>
                <a:lnTo>
                  <a:pt x="734946" y="594247"/>
                </a:lnTo>
                <a:lnTo>
                  <a:pt x="738247" y="557705"/>
                </a:lnTo>
                <a:lnTo>
                  <a:pt x="734946" y="521747"/>
                </a:lnTo>
                <a:lnTo>
                  <a:pt x="708543" y="457995"/>
                </a:lnTo>
                <a:lnTo>
                  <a:pt x="657679" y="407670"/>
                </a:lnTo>
                <a:lnTo>
                  <a:pt x="594001" y="381657"/>
                </a:lnTo>
                <a:lnTo>
                  <a:pt x="558085" y="378369"/>
                </a:lnTo>
                <a:close/>
              </a:path>
              <a:path w="738504" h="738504">
                <a:moveTo>
                  <a:pt x="246427" y="0"/>
                </a:moveTo>
                <a:lnTo>
                  <a:pt x="197698" y="4486"/>
                </a:lnTo>
                <a:lnTo>
                  <a:pt x="152464" y="18011"/>
                </a:lnTo>
                <a:lnTo>
                  <a:pt x="110724" y="40671"/>
                </a:lnTo>
                <a:lnTo>
                  <a:pt x="72478" y="72563"/>
                </a:lnTo>
                <a:lnTo>
                  <a:pt x="40623" y="110854"/>
                </a:lnTo>
                <a:lnTo>
                  <a:pt x="17990" y="152643"/>
                </a:lnTo>
                <a:lnTo>
                  <a:pt x="4524" y="197785"/>
                </a:lnTo>
                <a:lnTo>
                  <a:pt x="0" y="246717"/>
                </a:lnTo>
                <a:lnTo>
                  <a:pt x="986" y="270414"/>
                </a:lnTo>
                <a:lnTo>
                  <a:pt x="4012" y="293236"/>
                </a:lnTo>
                <a:lnTo>
                  <a:pt x="9173" y="315086"/>
                </a:lnTo>
                <a:lnTo>
                  <a:pt x="16566" y="335867"/>
                </a:lnTo>
                <a:lnTo>
                  <a:pt x="240215" y="572218"/>
                </a:lnTo>
                <a:lnTo>
                  <a:pt x="223308" y="541864"/>
                </a:lnTo>
                <a:lnTo>
                  <a:pt x="211353" y="509761"/>
                </a:lnTo>
                <a:lnTo>
                  <a:pt x="204250" y="475715"/>
                </a:lnTo>
                <a:lnTo>
                  <a:pt x="201904" y="439530"/>
                </a:lnTo>
                <a:lnTo>
                  <a:pt x="202020" y="430200"/>
                </a:lnTo>
                <a:lnTo>
                  <a:pt x="207098" y="384767"/>
                </a:lnTo>
                <a:lnTo>
                  <a:pt x="220930" y="341698"/>
                </a:lnTo>
                <a:lnTo>
                  <a:pt x="243111" y="301934"/>
                </a:lnTo>
                <a:lnTo>
                  <a:pt x="273348" y="265376"/>
                </a:lnTo>
                <a:lnTo>
                  <a:pt x="311593" y="234083"/>
                </a:lnTo>
                <a:lnTo>
                  <a:pt x="353333" y="211731"/>
                </a:lnTo>
                <a:lnTo>
                  <a:pt x="398568" y="198319"/>
                </a:lnTo>
                <a:lnTo>
                  <a:pt x="447297" y="193849"/>
                </a:lnTo>
                <a:lnTo>
                  <a:pt x="541716" y="193849"/>
                </a:lnTo>
                <a:lnTo>
                  <a:pt x="446261" y="102626"/>
                </a:lnTo>
                <a:lnTo>
                  <a:pt x="389314" y="46648"/>
                </a:lnTo>
                <a:lnTo>
                  <a:pt x="357087" y="26239"/>
                </a:lnTo>
                <a:lnTo>
                  <a:pt x="322530" y="11662"/>
                </a:lnTo>
                <a:lnTo>
                  <a:pt x="285643" y="2915"/>
                </a:lnTo>
                <a:lnTo>
                  <a:pt x="246427" y="0"/>
                </a:lnTo>
                <a:close/>
              </a:path>
              <a:path w="738504" h="738504">
                <a:moveTo>
                  <a:pt x="541716" y="193849"/>
                </a:moveTo>
                <a:lnTo>
                  <a:pt x="447297" y="193849"/>
                </a:lnTo>
                <a:lnTo>
                  <a:pt x="464187" y="194254"/>
                </a:lnTo>
                <a:lnTo>
                  <a:pt x="480689" y="195533"/>
                </a:lnTo>
                <a:lnTo>
                  <a:pt x="530955" y="207147"/>
                </a:lnTo>
                <a:lnTo>
                  <a:pt x="566256" y="223118"/>
                </a:lnTo>
                <a:lnTo>
                  <a:pt x="582935" y="233241"/>
                </a:lnTo>
                <a:lnTo>
                  <a:pt x="541716" y="193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2045" y="5474018"/>
            <a:ext cx="902335" cy="868044"/>
          </a:xfrm>
          <a:custGeom>
            <a:avLst/>
            <a:gdLst/>
            <a:ahLst/>
            <a:cxnLst/>
            <a:rect l="l" t="t" r="r" b="b"/>
            <a:pathLst>
              <a:path w="902334" h="868045">
                <a:moveTo>
                  <a:pt x="591219" y="0"/>
                </a:moveTo>
                <a:lnTo>
                  <a:pt x="542490" y="4470"/>
                </a:lnTo>
                <a:lnTo>
                  <a:pt x="497255" y="17881"/>
                </a:lnTo>
                <a:lnTo>
                  <a:pt x="455515" y="40234"/>
                </a:lnTo>
                <a:lnTo>
                  <a:pt x="417270" y="71527"/>
                </a:lnTo>
                <a:lnTo>
                  <a:pt x="387033" y="108084"/>
                </a:lnTo>
                <a:lnTo>
                  <a:pt x="364852" y="147849"/>
                </a:lnTo>
                <a:lnTo>
                  <a:pt x="351020" y="190917"/>
                </a:lnTo>
                <a:lnTo>
                  <a:pt x="345826" y="237387"/>
                </a:lnTo>
                <a:lnTo>
                  <a:pt x="345826" y="245680"/>
                </a:lnTo>
                <a:lnTo>
                  <a:pt x="355275" y="315912"/>
                </a:lnTo>
                <a:lnTo>
                  <a:pt x="384137" y="378369"/>
                </a:lnTo>
                <a:lnTo>
                  <a:pt x="447297" y="445750"/>
                </a:lnTo>
                <a:lnTo>
                  <a:pt x="469137" y="459744"/>
                </a:lnTo>
                <a:lnTo>
                  <a:pt x="476288" y="464409"/>
                </a:lnTo>
                <a:lnTo>
                  <a:pt x="464219" y="437538"/>
                </a:lnTo>
                <a:lnTo>
                  <a:pt x="455839" y="409597"/>
                </a:lnTo>
                <a:lnTo>
                  <a:pt x="450953" y="380296"/>
                </a:lnTo>
                <a:lnTo>
                  <a:pt x="449367" y="349343"/>
                </a:lnTo>
                <a:lnTo>
                  <a:pt x="453833" y="300557"/>
                </a:lnTo>
                <a:lnTo>
                  <a:pt x="467228" y="255269"/>
                </a:lnTo>
                <a:lnTo>
                  <a:pt x="489554" y="213480"/>
                </a:lnTo>
                <a:lnTo>
                  <a:pt x="520811" y="175190"/>
                </a:lnTo>
                <a:lnTo>
                  <a:pt x="559056" y="143896"/>
                </a:lnTo>
                <a:lnTo>
                  <a:pt x="600796" y="121544"/>
                </a:lnTo>
                <a:lnTo>
                  <a:pt x="646031" y="108133"/>
                </a:lnTo>
                <a:lnTo>
                  <a:pt x="694760" y="103662"/>
                </a:lnTo>
                <a:lnTo>
                  <a:pt x="792165" y="103662"/>
                </a:lnTo>
                <a:lnTo>
                  <a:pt x="790017" y="100552"/>
                </a:lnTo>
                <a:lnTo>
                  <a:pt x="726857" y="39391"/>
                </a:lnTo>
                <a:lnTo>
                  <a:pt x="692818" y="20602"/>
                </a:lnTo>
                <a:lnTo>
                  <a:pt x="656449" y="7256"/>
                </a:lnTo>
                <a:lnTo>
                  <a:pt x="608109" y="404"/>
                </a:lnTo>
                <a:lnTo>
                  <a:pt x="591219" y="0"/>
                </a:lnTo>
                <a:close/>
              </a:path>
              <a:path w="902334" h="868045">
                <a:moveTo>
                  <a:pt x="792165" y="103662"/>
                </a:moveTo>
                <a:lnTo>
                  <a:pt x="694760" y="103662"/>
                </a:lnTo>
                <a:lnTo>
                  <a:pt x="725822" y="105250"/>
                </a:lnTo>
                <a:lnTo>
                  <a:pt x="755331" y="110141"/>
                </a:lnTo>
                <a:lnTo>
                  <a:pt x="783287" y="118531"/>
                </a:lnTo>
                <a:lnTo>
                  <a:pt x="809690" y="130615"/>
                </a:lnTo>
                <a:lnTo>
                  <a:pt x="805015" y="123002"/>
                </a:lnTo>
                <a:lnTo>
                  <a:pt x="800242" y="115584"/>
                </a:lnTo>
                <a:lnTo>
                  <a:pt x="795219" y="108084"/>
                </a:lnTo>
                <a:lnTo>
                  <a:pt x="792165" y="103662"/>
                </a:lnTo>
                <a:close/>
              </a:path>
              <a:path w="902334" h="868045">
                <a:moveTo>
                  <a:pt x="853177" y="161713"/>
                </a:moveTo>
                <a:lnTo>
                  <a:pt x="873886" y="181409"/>
                </a:lnTo>
                <a:lnTo>
                  <a:pt x="871815" y="179336"/>
                </a:lnTo>
                <a:lnTo>
                  <a:pt x="870779" y="177263"/>
                </a:lnTo>
                <a:lnTo>
                  <a:pt x="863531" y="170007"/>
                </a:lnTo>
                <a:lnTo>
                  <a:pt x="853177" y="161713"/>
                </a:lnTo>
                <a:close/>
              </a:path>
              <a:path w="902334" h="868045">
                <a:moveTo>
                  <a:pt x="272312" y="612647"/>
                </a:moveTo>
                <a:lnTo>
                  <a:pt x="0" y="612647"/>
                </a:lnTo>
                <a:lnTo>
                  <a:pt x="228825" y="867657"/>
                </a:lnTo>
                <a:lnTo>
                  <a:pt x="901842" y="867657"/>
                </a:lnTo>
                <a:lnTo>
                  <a:pt x="855076" y="825155"/>
                </a:lnTo>
                <a:lnTo>
                  <a:pt x="384137" y="825155"/>
                </a:lnTo>
                <a:lnTo>
                  <a:pt x="272312" y="703870"/>
                </a:lnTo>
                <a:lnTo>
                  <a:pt x="272312" y="612647"/>
                </a:lnTo>
                <a:close/>
              </a:path>
              <a:path w="902334" h="868045">
                <a:moveTo>
                  <a:pt x="621245" y="612647"/>
                </a:moveTo>
                <a:lnTo>
                  <a:pt x="544625" y="612647"/>
                </a:lnTo>
                <a:lnTo>
                  <a:pt x="543590" y="825155"/>
                </a:lnTo>
                <a:lnTo>
                  <a:pt x="855076" y="825155"/>
                </a:lnTo>
                <a:lnTo>
                  <a:pt x="621245" y="61264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09835" y="5576644"/>
            <a:ext cx="713740" cy="848360"/>
          </a:xfrm>
          <a:custGeom>
            <a:avLst/>
            <a:gdLst/>
            <a:ahLst/>
            <a:cxnLst/>
            <a:rect l="l" t="t" r="r" b="b"/>
            <a:pathLst>
              <a:path w="713740" h="848360">
                <a:moveTo>
                  <a:pt x="155311" y="275743"/>
                </a:moveTo>
                <a:lnTo>
                  <a:pt x="155311" y="722529"/>
                </a:lnTo>
                <a:lnTo>
                  <a:pt x="315800" y="722529"/>
                </a:lnTo>
                <a:lnTo>
                  <a:pt x="316471" y="584658"/>
                </a:lnTo>
                <a:lnTo>
                  <a:pt x="193621" y="584658"/>
                </a:lnTo>
                <a:lnTo>
                  <a:pt x="193621" y="493434"/>
                </a:lnTo>
                <a:lnTo>
                  <a:pt x="316835" y="493434"/>
                </a:lnTo>
                <a:lnTo>
                  <a:pt x="316835" y="441603"/>
                </a:lnTo>
                <a:lnTo>
                  <a:pt x="311399" y="436922"/>
                </a:lnTo>
                <a:lnTo>
                  <a:pt x="305963" y="432144"/>
                </a:lnTo>
                <a:lnTo>
                  <a:pt x="300527" y="427171"/>
                </a:lnTo>
                <a:lnTo>
                  <a:pt x="295091" y="421907"/>
                </a:lnTo>
                <a:lnTo>
                  <a:pt x="294056" y="421907"/>
                </a:lnTo>
                <a:lnTo>
                  <a:pt x="294056" y="420871"/>
                </a:lnTo>
                <a:lnTo>
                  <a:pt x="293021" y="420871"/>
                </a:lnTo>
                <a:lnTo>
                  <a:pt x="289914" y="416724"/>
                </a:lnTo>
                <a:lnTo>
                  <a:pt x="285773" y="413614"/>
                </a:lnTo>
                <a:lnTo>
                  <a:pt x="282666" y="409468"/>
                </a:lnTo>
                <a:lnTo>
                  <a:pt x="219506" y="343123"/>
                </a:lnTo>
                <a:lnTo>
                  <a:pt x="211757" y="336871"/>
                </a:lnTo>
                <a:lnTo>
                  <a:pt x="204105" y="330425"/>
                </a:lnTo>
                <a:lnTo>
                  <a:pt x="196647" y="323589"/>
                </a:lnTo>
                <a:lnTo>
                  <a:pt x="189480" y="316171"/>
                </a:lnTo>
                <a:lnTo>
                  <a:pt x="179918" y="306647"/>
                </a:lnTo>
                <a:lnTo>
                  <a:pt x="171230" y="296734"/>
                </a:lnTo>
                <a:lnTo>
                  <a:pt x="163125" y="286433"/>
                </a:lnTo>
                <a:lnTo>
                  <a:pt x="155311" y="275743"/>
                </a:lnTo>
                <a:close/>
              </a:path>
              <a:path w="713740" h="848360">
                <a:moveTo>
                  <a:pt x="316835" y="493434"/>
                </a:moveTo>
                <a:lnTo>
                  <a:pt x="284737" y="493434"/>
                </a:lnTo>
                <a:lnTo>
                  <a:pt x="284737" y="584658"/>
                </a:lnTo>
                <a:lnTo>
                  <a:pt x="316471" y="584658"/>
                </a:lnTo>
                <a:lnTo>
                  <a:pt x="316835" y="510021"/>
                </a:lnTo>
                <a:lnTo>
                  <a:pt x="316835" y="493434"/>
                </a:lnTo>
                <a:close/>
              </a:path>
              <a:path w="713740" h="848360">
                <a:moveTo>
                  <a:pt x="466969" y="0"/>
                </a:moveTo>
                <a:lnTo>
                  <a:pt x="418240" y="4632"/>
                </a:lnTo>
                <a:lnTo>
                  <a:pt x="373006" y="18400"/>
                </a:lnTo>
                <a:lnTo>
                  <a:pt x="331266" y="41108"/>
                </a:lnTo>
                <a:lnTo>
                  <a:pt x="293021" y="72563"/>
                </a:lnTo>
                <a:lnTo>
                  <a:pt x="261764" y="110854"/>
                </a:lnTo>
                <a:lnTo>
                  <a:pt x="239438" y="152643"/>
                </a:lnTo>
                <a:lnTo>
                  <a:pt x="226042" y="197931"/>
                </a:lnTo>
                <a:lnTo>
                  <a:pt x="221577" y="246717"/>
                </a:lnTo>
                <a:lnTo>
                  <a:pt x="223163" y="277670"/>
                </a:lnTo>
                <a:lnTo>
                  <a:pt x="236429" y="334911"/>
                </a:lnTo>
                <a:lnTo>
                  <a:pt x="255875" y="374044"/>
                </a:lnTo>
                <a:lnTo>
                  <a:pt x="282666" y="409468"/>
                </a:lnTo>
                <a:lnTo>
                  <a:pt x="285773" y="413614"/>
                </a:lnTo>
                <a:lnTo>
                  <a:pt x="289914" y="416724"/>
                </a:lnTo>
                <a:lnTo>
                  <a:pt x="293021" y="420871"/>
                </a:lnTo>
                <a:lnTo>
                  <a:pt x="294056" y="420871"/>
                </a:lnTo>
                <a:lnTo>
                  <a:pt x="294056" y="421907"/>
                </a:lnTo>
                <a:lnTo>
                  <a:pt x="295091" y="421907"/>
                </a:lnTo>
                <a:lnTo>
                  <a:pt x="300527" y="427171"/>
                </a:lnTo>
                <a:lnTo>
                  <a:pt x="350631" y="464134"/>
                </a:lnTo>
                <a:lnTo>
                  <a:pt x="386855" y="480347"/>
                </a:lnTo>
                <a:lnTo>
                  <a:pt x="425602" y="490146"/>
                </a:lnTo>
                <a:lnTo>
                  <a:pt x="466969" y="493434"/>
                </a:lnTo>
                <a:lnTo>
                  <a:pt x="516135" y="488802"/>
                </a:lnTo>
                <a:lnTo>
                  <a:pt x="561321" y="475034"/>
                </a:lnTo>
                <a:lnTo>
                  <a:pt x="602818" y="452326"/>
                </a:lnTo>
                <a:lnTo>
                  <a:pt x="615806" y="441603"/>
                </a:lnTo>
                <a:lnTo>
                  <a:pt x="474217" y="441603"/>
                </a:lnTo>
                <a:lnTo>
                  <a:pt x="438301" y="438299"/>
                </a:lnTo>
                <a:lnTo>
                  <a:pt x="374624" y="411865"/>
                </a:lnTo>
                <a:lnTo>
                  <a:pt x="323759" y="360940"/>
                </a:lnTo>
                <a:lnTo>
                  <a:pt x="297356" y="297188"/>
                </a:lnTo>
                <a:lnTo>
                  <a:pt x="294056" y="261230"/>
                </a:lnTo>
                <a:lnTo>
                  <a:pt x="297356" y="225855"/>
                </a:lnTo>
                <a:lnTo>
                  <a:pt x="323759" y="162102"/>
                </a:lnTo>
                <a:lnTo>
                  <a:pt x="374769" y="111194"/>
                </a:lnTo>
                <a:lnTo>
                  <a:pt x="438738" y="85181"/>
                </a:lnTo>
                <a:lnTo>
                  <a:pt x="474217" y="81893"/>
                </a:lnTo>
                <a:lnTo>
                  <a:pt x="649202" y="81893"/>
                </a:lnTo>
                <a:lnTo>
                  <a:pt x="646095" y="78783"/>
                </a:lnTo>
                <a:lnTo>
                  <a:pt x="615098" y="50146"/>
                </a:lnTo>
                <a:lnTo>
                  <a:pt x="581900" y="27988"/>
                </a:lnTo>
                <a:lnTo>
                  <a:pt x="527541" y="6997"/>
                </a:lnTo>
                <a:lnTo>
                  <a:pt x="498032" y="1749"/>
                </a:lnTo>
                <a:lnTo>
                  <a:pt x="466969" y="0"/>
                </a:lnTo>
                <a:close/>
              </a:path>
              <a:path w="713740" h="848360">
                <a:moveTo>
                  <a:pt x="649202" y="81893"/>
                </a:moveTo>
                <a:lnTo>
                  <a:pt x="474217" y="81893"/>
                </a:lnTo>
                <a:lnTo>
                  <a:pt x="510133" y="85181"/>
                </a:lnTo>
                <a:lnTo>
                  <a:pt x="543331" y="94981"/>
                </a:lnTo>
                <a:lnTo>
                  <a:pt x="601573" y="133725"/>
                </a:lnTo>
                <a:lnTo>
                  <a:pt x="641177" y="192035"/>
                </a:lnTo>
                <a:lnTo>
                  <a:pt x="654379" y="261230"/>
                </a:lnTo>
                <a:lnTo>
                  <a:pt x="651078" y="297771"/>
                </a:lnTo>
                <a:lnTo>
                  <a:pt x="624675" y="361524"/>
                </a:lnTo>
                <a:lnTo>
                  <a:pt x="573811" y="411865"/>
                </a:lnTo>
                <a:lnTo>
                  <a:pt x="510133" y="438299"/>
                </a:lnTo>
                <a:lnTo>
                  <a:pt x="474217" y="441603"/>
                </a:lnTo>
                <a:lnTo>
                  <a:pt x="615806" y="441603"/>
                </a:lnTo>
                <a:lnTo>
                  <a:pt x="672336" y="382580"/>
                </a:lnTo>
                <a:lnTo>
                  <a:pt x="695018" y="340791"/>
                </a:lnTo>
                <a:lnTo>
                  <a:pt x="708770" y="295503"/>
                </a:lnTo>
                <a:lnTo>
                  <a:pt x="713397" y="246717"/>
                </a:lnTo>
                <a:lnTo>
                  <a:pt x="709336" y="200846"/>
                </a:lnTo>
                <a:lnTo>
                  <a:pt x="697219" y="158085"/>
                </a:lnTo>
                <a:lnTo>
                  <a:pt x="677141" y="118434"/>
                </a:lnTo>
                <a:lnTo>
                  <a:pt x="649202" y="81893"/>
                </a:lnTo>
                <a:close/>
              </a:path>
              <a:path w="713740" h="848360">
                <a:moveTo>
                  <a:pt x="674051" y="765031"/>
                </a:moveTo>
                <a:lnTo>
                  <a:pt x="0" y="765031"/>
                </a:lnTo>
                <a:lnTo>
                  <a:pt x="1035" y="847954"/>
                </a:lnTo>
                <a:lnTo>
                  <a:pt x="674051" y="847954"/>
                </a:lnTo>
                <a:lnTo>
                  <a:pt x="674051" y="76503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03457" y="607007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0" y="91223"/>
                </a:moveTo>
                <a:lnTo>
                  <a:pt x="91116" y="91223"/>
                </a:lnTo>
                <a:lnTo>
                  <a:pt x="91116" y="0"/>
                </a:lnTo>
                <a:lnTo>
                  <a:pt x="0" y="0"/>
                </a:lnTo>
                <a:lnTo>
                  <a:pt x="0" y="9122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82045" y="5734212"/>
            <a:ext cx="384175" cy="690880"/>
          </a:xfrm>
          <a:custGeom>
            <a:avLst/>
            <a:gdLst/>
            <a:ahLst/>
            <a:cxnLst/>
            <a:rect l="l" t="t" r="r" b="b"/>
            <a:pathLst>
              <a:path w="384175" h="690879">
                <a:moveTo>
                  <a:pt x="272312" y="0"/>
                </a:moveTo>
                <a:lnTo>
                  <a:pt x="272312" y="443676"/>
                </a:lnTo>
                <a:lnTo>
                  <a:pt x="384137" y="564962"/>
                </a:lnTo>
                <a:lnTo>
                  <a:pt x="384137" y="118175"/>
                </a:lnTo>
                <a:lnTo>
                  <a:pt x="272312" y="0"/>
                </a:lnTo>
                <a:close/>
              </a:path>
              <a:path w="384175" h="690879">
                <a:moveTo>
                  <a:pt x="0" y="352453"/>
                </a:moveTo>
                <a:lnTo>
                  <a:pt x="0" y="439530"/>
                </a:lnTo>
                <a:lnTo>
                  <a:pt x="130461" y="583621"/>
                </a:lnTo>
                <a:lnTo>
                  <a:pt x="153240" y="607464"/>
                </a:lnTo>
                <a:lnTo>
                  <a:pt x="173948" y="630262"/>
                </a:lnTo>
                <a:lnTo>
                  <a:pt x="227790" y="690387"/>
                </a:lnTo>
                <a:lnTo>
                  <a:pt x="227790" y="607464"/>
                </a:lnTo>
                <a:lnTo>
                  <a:pt x="0" y="35245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25967" y="5280169"/>
            <a:ext cx="646430" cy="572770"/>
          </a:xfrm>
          <a:custGeom>
            <a:avLst/>
            <a:gdLst/>
            <a:ahLst/>
            <a:cxnLst/>
            <a:rect l="l" t="t" r="r" b="b"/>
            <a:pathLst>
              <a:path w="646429" h="572770">
                <a:moveTo>
                  <a:pt x="582935" y="233241"/>
                </a:moveTo>
                <a:lnTo>
                  <a:pt x="446261" y="102626"/>
                </a:lnTo>
                <a:lnTo>
                  <a:pt x="389314" y="46648"/>
                </a:lnTo>
                <a:lnTo>
                  <a:pt x="357087" y="26239"/>
                </a:lnTo>
                <a:lnTo>
                  <a:pt x="322530" y="11662"/>
                </a:lnTo>
                <a:lnTo>
                  <a:pt x="285643" y="2915"/>
                </a:lnTo>
                <a:lnTo>
                  <a:pt x="246427" y="0"/>
                </a:lnTo>
                <a:lnTo>
                  <a:pt x="197698" y="4486"/>
                </a:lnTo>
                <a:lnTo>
                  <a:pt x="152464" y="18011"/>
                </a:lnTo>
                <a:lnTo>
                  <a:pt x="110724" y="40671"/>
                </a:lnTo>
                <a:lnTo>
                  <a:pt x="72478" y="72563"/>
                </a:lnTo>
                <a:lnTo>
                  <a:pt x="40623" y="110854"/>
                </a:lnTo>
                <a:lnTo>
                  <a:pt x="17990" y="152643"/>
                </a:lnTo>
                <a:lnTo>
                  <a:pt x="4481" y="197931"/>
                </a:lnTo>
                <a:lnTo>
                  <a:pt x="0" y="246717"/>
                </a:lnTo>
                <a:lnTo>
                  <a:pt x="986" y="270414"/>
                </a:lnTo>
                <a:lnTo>
                  <a:pt x="9173" y="315086"/>
                </a:lnTo>
                <a:lnTo>
                  <a:pt x="128390" y="454043"/>
                </a:lnTo>
                <a:lnTo>
                  <a:pt x="240215" y="572218"/>
                </a:lnTo>
                <a:lnTo>
                  <a:pt x="223308" y="541864"/>
                </a:lnTo>
                <a:lnTo>
                  <a:pt x="211353" y="509761"/>
                </a:lnTo>
                <a:lnTo>
                  <a:pt x="204250" y="475715"/>
                </a:lnTo>
                <a:lnTo>
                  <a:pt x="201904" y="439530"/>
                </a:lnTo>
                <a:lnTo>
                  <a:pt x="201904" y="431237"/>
                </a:lnTo>
                <a:lnTo>
                  <a:pt x="207098" y="384767"/>
                </a:lnTo>
                <a:lnTo>
                  <a:pt x="220930" y="341698"/>
                </a:lnTo>
                <a:lnTo>
                  <a:pt x="243111" y="301934"/>
                </a:lnTo>
                <a:lnTo>
                  <a:pt x="273348" y="265376"/>
                </a:lnTo>
                <a:lnTo>
                  <a:pt x="311593" y="233921"/>
                </a:lnTo>
                <a:lnTo>
                  <a:pt x="353333" y="211212"/>
                </a:lnTo>
                <a:lnTo>
                  <a:pt x="398568" y="197445"/>
                </a:lnTo>
                <a:lnTo>
                  <a:pt x="447297" y="192812"/>
                </a:lnTo>
                <a:lnTo>
                  <a:pt x="464187" y="193379"/>
                </a:lnTo>
                <a:lnTo>
                  <a:pt x="512527" y="201105"/>
                </a:lnTo>
                <a:lnTo>
                  <a:pt x="548896" y="214452"/>
                </a:lnTo>
                <a:lnTo>
                  <a:pt x="582935" y="233241"/>
                </a:lnTo>
                <a:lnTo>
                  <a:pt x="621246" y="265376"/>
                </a:lnTo>
                <a:lnTo>
                  <a:pt x="640465" y="286805"/>
                </a:lnTo>
                <a:lnTo>
                  <a:pt x="646095" y="294402"/>
                </a:lnTo>
              </a:path>
            </a:pathLst>
          </a:custGeom>
          <a:ln w="393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95596" y="5307133"/>
            <a:ext cx="96316" cy="953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03892" y="5658538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180161" y="0"/>
                </a:moveTo>
                <a:lnTo>
                  <a:pt x="249274" y="12698"/>
                </a:lnTo>
                <a:lnTo>
                  <a:pt x="307516" y="51831"/>
                </a:lnTo>
                <a:lnTo>
                  <a:pt x="347121" y="110141"/>
                </a:lnTo>
                <a:lnTo>
                  <a:pt x="360322" y="179336"/>
                </a:lnTo>
                <a:lnTo>
                  <a:pt x="357022" y="215877"/>
                </a:lnTo>
                <a:lnTo>
                  <a:pt x="330619" y="279630"/>
                </a:lnTo>
                <a:lnTo>
                  <a:pt x="279754" y="329971"/>
                </a:lnTo>
                <a:lnTo>
                  <a:pt x="216077" y="356405"/>
                </a:lnTo>
                <a:lnTo>
                  <a:pt x="180161" y="359709"/>
                </a:lnTo>
                <a:lnTo>
                  <a:pt x="144245" y="356405"/>
                </a:lnTo>
                <a:lnTo>
                  <a:pt x="80567" y="329971"/>
                </a:lnTo>
                <a:lnTo>
                  <a:pt x="29703" y="279047"/>
                </a:lnTo>
                <a:lnTo>
                  <a:pt x="3300" y="215294"/>
                </a:lnTo>
                <a:lnTo>
                  <a:pt x="0" y="179336"/>
                </a:lnTo>
                <a:lnTo>
                  <a:pt x="3300" y="143961"/>
                </a:lnTo>
                <a:lnTo>
                  <a:pt x="29703" y="80209"/>
                </a:lnTo>
                <a:lnTo>
                  <a:pt x="80567" y="28863"/>
                </a:lnTo>
                <a:lnTo>
                  <a:pt x="144245" y="3142"/>
                </a:lnTo>
                <a:lnTo>
                  <a:pt x="180161" y="0"/>
                </a:lnTo>
                <a:close/>
              </a:path>
            </a:pathLst>
          </a:custGeom>
          <a:ln w="39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31413" y="5513410"/>
            <a:ext cx="360680" cy="425450"/>
          </a:xfrm>
          <a:custGeom>
            <a:avLst/>
            <a:gdLst/>
            <a:ahLst/>
            <a:cxnLst/>
            <a:rect l="l" t="t" r="r" b="b"/>
            <a:pathLst>
              <a:path w="360679" h="425450">
                <a:moveTo>
                  <a:pt x="26920" y="425017"/>
                </a:moveTo>
                <a:lnTo>
                  <a:pt x="14851" y="398146"/>
                </a:lnTo>
                <a:lnTo>
                  <a:pt x="6471" y="370205"/>
                </a:lnTo>
                <a:lnTo>
                  <a:pt x="1585" y="340904"/>
                </a:lnTo>
                <a:lnTo>
                  <a:pt x="0" y="309951"/>
                </a:lnTo>
                <a:lnTo>
                  <a:pt x="4465" y="261165"/>
                </a:lnTo>
                <a:lnTo>
                  <a:pt x="17860" y="215877"/>
                </a:lnTo>
                <a:lnTo>
                  <a:pt x="40186" y="174088"/>
                </a:lnTo>
                <a:lnTo>
                  <a:pt x="71443" y="135798"/>
                </a:lnTo>
                <a:lnTo>
                  <a:pt x="109688" y="104343"/>
                </a:lnTo>
                <a:lnTo>
                  <a:pt x="151428" y="81634"/>
                </a:lnTo>
                <a:lnTo>
                  <a:pt x="196663" y="67866"/>
                </a:lnTo>
                <a:lnTo>
                  <a:pt x="245392" y="63234"/>
                </a:lnTo>
                <a:lnTo>
                  <a:pt x="276454" y="64983"/>
                </a:lnTo>
                <a:lnTo>
                  <a:pt x="305963" y="70231"/>
                </a:lnTo>
                <a:lnTo>
                  <a:pt x="333919" y="78978"/>
                </a:lnTo>
                <a:lnTo>
                  <a:pt x="360322" y="91223"/>
                </a:lnTo>
                <a:lnTo>
                  <a:pt x="355647" y="83610"/>
                </a:lnTo>
                <a:lnTo>
                  <a:pt x="350874" y="76192"/>
                </a:lnTo>
                <a:lnTo>
                  <a:pt x="345907" y="68773"/>
                </a:lnTo>
                <a:lnTo>
                  <a:pt x="340649" y="61161"/>
                </a:lnTo>
                <a:lnTo>
                  <a:pt x="277489" y="0"/>
                </a:lnTo>
              </a:path>
            </a:pathLst>
          </a:custGeom>
          <a:ln w="39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72063" y="5574571"/>
            <a:ext cx="63500" cy="61594"/>
          </a:xfrm>
          <a:custGeom>
            <a:avLst/>
            <a:gdLst/>
            <a:ahLst/>
            <a:cxnLst/>
            <a:rect l="l" t="t" r="r" b="b"/>
            <a:pathLst>
              <a:path w="63500" h="61595">
                <a:moveTo>
                  <a:pt x="19672" y="30062"/>
                </a:moveTo>
                <a:lnTo>
                  <a:pt x="31127" y="36670"/>
                </a:lnTo>
                <a:lnTo>
                  <a:pt x="42192" y="44056"/>
                </a:lnTo>
                <a:lnTo>
                  <a:pt x="52870" y="52220"/>
                </a:lnTo>
                <a:lnTo>
                  <a:pt x="63160" y="61161"/>
                </a:lnTo>
                <a:lnTo>
                  <a:pt x="0" y="0"/>
                </a:lnTo>
              </a:path>
            </a:pathLst>
          </a:custGeom>
          <a:ln w="39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82045" y="5635732"/>
            <a:ext cx="941705" cy="789305"/>
          </a:xfrm>
          <a:custGeom>
            <a:avLst/>
            <a:gdLst/>
            <a:ahLst/>
            <a:cxnLst/>
            <a:rect l="l" t="t" r="r" b="b"/>
            <a:pathLst>
              <a:path w="941704" h="789304">
                <a:moveTo>
                  <a:pt x="853177" y="0"/>
                </a:moveTo>
                <a:lnTo>
                  <a:pt x="858354" y="4146"/>
                </a:lnTo>
                <a:lnTo>
                  <a:pt x="863531" y="8293"/>
                </a:lnTo>
                <a:lnTo>
                  <a:pt x="868708" y="13476"/>
                </a:lnTo>
                <a:lnTo>
                  <a:pt x="870779" y="15549"/>
                </a:lnTo>
                <a:lnTo>
                  <a:pt x="871815" y="17622"/>
                </a:lnTo>
                <a:lnTo>
                  <a:pt x="873886" y="19695"/>
                </a:lnTo>
                <a:lnTo>
                  <a:pt x="874921" y="20732"/>
                </a:lnTo>
                <a:lnTo>
                  <a:pt x="875956" y="21769"/>
                </a:lnTo>
                <a:lnTo>
                  <a:pt x="876992" y="22805"/>
                </a:lnTo>
                <a:lnTo>
                  <a:pt x="904932" y="59346"/>
                </a:lnTo>
                <a:lnTo>
                  <a:pt x="925009" y="98997"/>
                </a:lnTo>
                <a:lnTo>
                  <a:pt x="937126" y="141758"/>
                </a:lnTo>
                <a:lnTo>
                  <a:pt x="941187" y="187629"/>
                </a:lnTo>
                <a:lnTo>
                  <a:pt x="936560" y="236399"/>
                </a:lnTo>
                <a:lnTo>
                  <a:pt x="922809" y="281574"/>
                </a:lnTo>
                <a:lnTo>
                  <a:pt x="900127" y="323055"/>
                </a:lnTo>
                <a:lnTo>
                  <a:pt x="868708" y="360746"/>
                </a:lnTo>
                <a:lnTo>
                  <a:pt x="830609" y="392639"/>
                </a:lnTo>
                <a:lnTo>
                  <a:pt x="789111" y="415299"/>
                </a:lnTo>
                <a:lnTo>
                  <a:pt x="743925" y="428823"/>
                </a:lnTo>
                <a:lnTo>
                  <a:pt x="694760" y="433310"/>
                </a:lnTo>
                <a:lnTo>
                  <a:pt x="653392" y="430184"/>
                </a:lnTo>
                <a:lnTo>
                  <a:pt x="614645" y="420741"/>
                </a:lnTo>
                <a:lnTo>
                  <a:pt x="578422" y="404884"/>
                </a:lnTo>
                <a:lnTo>
                  <a:pt x="544625" y="382515"/>
                </a:lnTo>
                <a:lnTo>
                  <a:pt x="544625" y="450933"/>
                </a:lnTo>
                <a:lnTo>
                  <a:pt x="621246" y="450933"/>
                </a:lnTo>
                <a:lnTo>
                  <a:pt x="901842" y="705943"/>
                </a:lnTo>
                <a:lnTo>
                  <a:pt x="901842" y="788867"/>
                </a:lnTo>
                <a:lnTo>
                  <a:pt x="228825" y="788867"/>
                </a:lnTo>
                <a:lnTo>
                  <a:pt x="173948" y="728742"/>
                </a:lnTo>
                <a:lnTo>
                  <a:pt x="152205" y="705943"/>
                </a:lnTo>
                <a:lnTo>
                  <a:pt x="130461" y="682101"/>
                </a:lnTo>
                <a:lnTo>
                  <a:pt x="0" y="536973"/>
                </a:lnTo>
                <a:lnTo>
                  <a:pt x="0" y="450933"/>
                </a:lnTo>
                <a:lnTo>
                  <a:pt x="272312" y="450933"/>
                </a:lnTo>
                <a:lnTo>
                  <a:pt x="272312" y="98479"/>
                </a:lnTo>
              </a:path>
            </a:pathLst>
          </a:custGeom>
          <a:ln w="393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35223" y="5635732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20708" y="19695"/>
                </a:moveTo>
                <a:lnTo>
                  <a:pt x="0" y="0"/>
                </a:lnTo>
              </a:path>
            </a:pathLst>
          </a:custGeom>
          <a:ln w="39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66182" y="5852388"/>
            <a:ext cx="160655" cy="447040"/>
          </a:xfrm>
          <a:custGeom>
            <a:avLst/>
            <a:gdLst/>
            <a:ahLst/>
            <a:cxnLst/>
            <a:rect l="l" t="t" r="r" b="b"/>
            <a:pathLst>
              <a:path w="160654" h="447039">
                <a:moveTo>
                  <a:pt x="160488" y="165860"/>
                </a:moveTo>
                <a:lnTo>
                  <a:pt x="155052" y="161179"/>
                </a:lnTo>
                <a:lnTo>
                  <a:pt x="149616" y="156401"/>
                </a:lnTo>
                <a:lnTo>
                  <a:pt x="144180" y="151428"/>
                </a:lnTo>
                <a:lnTo>
                  <a:pt x="138744" y="146164"/>
                </a:lnTo>
                <a:lnTo>
                  <a:pt x="137709" y="146164"/>
                </a:lnTo>
                <a:lnTo>
                  <a:pt x="137709" y="145127"/>
                </a:lnTo>
                <a:lnTo>
                  <a:pt x="136674" y="145127"/>
                </a:lnTo>
                <a:lnTo>
                  <a:pt x="133567" y="140981"/>
                </a:lnTo>
                <a:lnTo>
                  <a:pt x="129426" y="137871"/>
                </a:lnTo>
                <a:lnTo>
                  <a:pt x="126320" y="133725"/>
                </a:lnTo>
                <a:lnTo>
                  <a:pt x="63160" y="67380"/>
                </a:lnTo>
                <a:lnTo>
                  <a:pt x="33133" y="41465"/>
                </a:lnTo>
                <a:lnTo>
                  <a:pt x="7361" y="10706"/>
                </a:lnTo>
                <a:lnTo>
                  <a:pt x="0" y="0"/>
                </a:lnTo>
                <a:lnTo>
                  <a:pt x="0" y="446786"/>
                </a:lnTo>
                <a:lnTo>
                  <a:pt x="159453" y="446786"/>
                </a:lnTo>
                <a:lnTo>
                  <a:pt x="160488" y="234277"/>
                </a:lnTo>
              </a:path>
            </a:pathLst>
          </a:custGeom>
          <a:ln w="39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03457" y="607007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91116" y="91223"/>
                </a:moveTo>
                <a:lnTo>
                  <a:pt x="0" y="91223"/>
                </a:lnTo>
                <a:lnTo>
                  <a:pt x="0" y="0"/>
                </a:lnTo>
                <a:lnTo>
                  <a:pt x="91116" y="0"/>
                </a:lnTo>
                <a:lnTo>
                  <a:pt x="91116" y="91223"/>
                </a:lnTo>
                <a:close/>
              </a:path>
            </a:pathLst>
          </a:custGeom>
          <a:ln w="39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46497" y="5832692"/>
            <a:ext cx="131521" cy="1254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34250" y="6341676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1035" y="0"/>
                </a:moveTo>
                <a:lnTo>
                  <a:pt x="0" y="0"/>
                </a:lnTo>
              </a:path>
            </a:pathLst>
          </a:custGeom>
          <a:ln w="39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12506" y="6317834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29">
                <a:moveTo>
                  <a:pt x="22779" y="23842"/>
                </a:moveTo>
                <a:lnTo>
                  <a:pt x="0" y="0"/>
                </a:lnTo>
              </a:path>
            </a:pathLst>
          </a:custGeom>
          <a:ln w="39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54358" y="6086666"/>
            <a:ext cx="112395" cy="212725"/>
          </a:xfrm>
          <a:custGeom>
            <a:avLst/>
            <a:gdLst/>
            <a:ahLst/>
            <a:cxnLst/>
            <a:rect l="l" t="t" r="r" b="b"/>
            <a:pathLst>
              <a:path w="112395" h="212725">
                <a:moveTo>
                  <a:pt x="111824" y="212508"/>
                </a:moveTo>
                <a:lnTo>
                  <a:pt x="0" y="91223"/>
                </a:lnTo>
                <a:lnTo>
                  <a:pt x="0" y="0"/>
                </a:lnTo>
              </a:path>
            </a:pathLst>
          </a:custGeom>
          <a:ln w="39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182045" y="6086666"/>
            <a:ext cx="229235" cy="255270"/>
          </a:xfrm>
          <a:custGeom>
            <a:avLst/>
            <a:gdLst/>
            <a:ahLst/>
            <a:cxnLst/>
            <a:rect l="l" t="t" r="r" b="b"/>
            <a:pathLst>
              <a:path w="229235" h="255270">
                <a:moveTo>
                  <a:pt x="228825" y="255010"/>
                </a:moveTo>
                <a:lnTo>
                  <a:pt x="0" y="0"/>
                </a:lnTo>
              </a:path>
            </a:pathLst>
          </a:custGeom>
          <a:ln w="393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10871" y="6424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9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410871" y="6341676"/>
            <a:ext cx="0" cy="83185"/>
          </a:xfrm>
          <a:custGeom>
            <a:avLst/>
            <a:gdLst/>
            <a:ahLst/>
            <a:cxnLst/>
            <a:rect l="l" t="t" r="r" b="b"/>
            <a:pathLst>
              <a:path h="83185">
                <a:moveTo>
                  <a:pt x="0" y="0"/>
                </a:moveTo>
                <a:lnTo>
                  <a:pt x="0" y="82923"/>
                </a:lnTo>
              </a:path>
            </a:pathLst>
          </a:custGeom>
          <a:ln w="39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35286" y="6341676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20708" y="22798"/>
                </a:moveTo>
                <a:lnTo>
                  <a:pt x="0" y="0"/>
                </a:lnTo>
              </a:path>
            </a:pathLst>
          </a:custGeom>
          <a:ln w="393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58333" y="5938428"/>
            <a:ext cx="34290" cy="48260"/>
          </a:xfrm>
          <a:custGeom>
            <a:avLst/>
            <a:gdLst/>
            <a:ahLst/>
            <a:cxnLst/>
            <a:rect l="l" t="t" r="r" b="b"/>
            <a:pathLst>
              <a:path w="34290" h="48260">
                <a:moveTo>
                  <a:pt x="34168" y="47684"/>
                </a:moveTo>
                <a:lnTo>
                  <a:pt x="24461" y="36006"/>
                </a:lnTo>
                <a:lnTo>
                  <a:pt x="15531" y="24231"/>
                </a:lnTo>
                <a:lnTo>
                  <a:pt x="7377" y="12261"/>
                </a:lnTo>
                <a:lnTo>
                  <a:pt x="0" y="0"/>
                </a:lnTo>
              </a:path>
            </a:pathLst>
          </a:custGeom>
          <a:ln w="393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10871" y="6341676"/>
            <a:ext cx="673100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673016" y="0"/>
                </a:moveTo>
                <a:lnTo>
                  <a:pt x="0" y="0"/>
                </a:lnTo>
              </a:path>
            </a:pathLst>
          </a:custGeom>
          <a:ln w="39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819772" y="5831865"/>
            <a:ext cx="503555" cy="489584"/>
          </a:xfrm>
          <a:custGeom>
            <a:avLst/>
            <a:gdLst/>
            <a:ahLst/>
            <a:cxnLst/>
            <a:rect l="l" t="t" r="r" b="b"/>
            <a:pathLst>
              <a:path w="503554" h="489585">
                <a:moveTo>
                  <a:pt x="431094" y="439271"/>
                </a:moveTo>
                <a:lnTo>
                  <a:pt x="410972" y="460019"/>
                </a:lnTo>
                <a:lnTo>
                  <a:pt x="503554" y="489356"/>
                </a:lnTo>
                <a:lnTo>
                  <a:pt x="489523" y="449326"/>
                </a:lnTo>
                <a:lnTo>
                  <a:pt x="441451" y="449326"/>
                </a:lnTo>
                <a:lnTo>
                  <a:pt x="431094" y="439271"/>
                </a:lnTo>
                <a:close/>
              </a:path>
              <a:path w="503554" h="489585">
                <a:moveTo>
                  <a:pt x="451264" y="418474"/>
                </a:moveTo>
                <a:lnTo>
                  <a:pt x="431094" y="439271"/>
                </a:lnTo>
                <a:lnTo>
                  <a:pt x="441451" y="449326"/>
                </a:lnTo>
                <a:lnTo>
                  <a:pt x="461645" y="428548"/>
                </a:lnTo>
                <a:lnTo>
                  <a:pt x="451264" y="418474"/>
                </a:lnTo>
                <a:close/>
              </a:path>
              <a:path w="503554" h="489585">
                <a:moveTo>
                  <a:pt x="471424" y="397687"/>
                </a:moveTo>
                <a:lnTo>
                  <a:pt x="451264" y="418474"/>
                </a:lnTo>
                <a:lnTo>
                  <a:pt x="461645" y="428548"/>
                </a:lnTo>
                <a:lnTo>
                  <a:pt x="441451" y="449326"/>
                </a:lnTo>
                <a:lnTo>
                  <a:pt x="489523" y="449326"/>
                </a:lnTo>
                <a:lnTo>
                  <a:pt x="471424" y="397687"/>
                </a:lnTo>
                <a:close/>
              </a:path>
              <a:path w="503554" h="489585">
                <a:moveTo>
                  <a:pt x="20066" y="0"/>
                </a:moveTo>
                <a:lnTo>
                  <a:pt x="0" y="20777"/>
                </a:lnTo>
                <a:lnTo>
                  <a:pt x="431094" y="439271"/>
                </a:lnTo>
                <a:lnTo>
                  <a:pt x="451264" y="418474"/>
                </a:lnTo>
                <a:lnTo>
                  <a:pt x="20066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98870" y="5804915"/>
            <a:ext cx="631190" cy="86995"/>
          </a:xfrm>
          <a:custGeom>
            <a:avLst/>
            <a:gdLst/>
            <a:ahLst/>
            <a:cxnLst/>
            <a:rect l="l" t="t" r="r" b="b"/>
            <a:pathLst>
              <a:path w="631190" h="86995">
                <a:moveTo>
                  <a:pt x="86867" y="0"/>
                </a:moveTo>
                <a:lnTo>
                  <a:pt x="0" y="43434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631190" h="86995">
                <a:moveTo>
                  <a:pt x="8686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  <a:path w="631190" h="86995">
                <a:moveTo>
                  <a:pt x="630808" y="28956"/>
                </a:moveTo>
                <a:lnTo>
                  <a:pt x="86867" y="28956"/>
                </a:lnTo>
                <a:lnTo>
                  <a:pt x="86867" y="57912"/>
                </a:lnTo>
                <a:lnTo>
                  <a:pt x="630808" y="57912"/>
                </a:lnTo>
                <a:lnTo>
                  <a:pt x="630808" y="28956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793992" y="5834634"/>
            <a:ext cx="86995" cy="769620"/>
          </a:xfrm>
          <a:custGeom>
            <a:avLst/>
            <a:gdLst/>
            <a:ahLst/>
            <a:cxnLst/>
            <a:rect l="l" t="t" r="r" b="b"/>
            <a:pathLst>
              <a:path w="86995" h="769620">
                <a:moveTo>
                  <a:pt x="28955" y="682383"/>
                </a:moveTo>
                <a:lnTo>
                  <a:pt x="0" y="682383"/>
                </a:lnTo>
                <a:lnTo>
                  <a:pt x="43433" y="769251"/>
                </a:lnTo>
                <a:lnTo>
                  <a:pt x="79628" y="696861"/>
                </a:lnTo>
                <a:lnTo>
                  <a:pt x="28955" y="696861"/>
                </a:lnTo>
                <a:lnTo>
                  <a:pt x="28955" y="682383"/>
                </a:lnTo>
                <a:close/>
              </a:path>
              <a:path w="86995" h="769620">
                <a:moveTo>
                  <a:pt x="57911" y="0"/>
                </a:moveTo>
                <a:lnTo>
                  <a:pt x="28955" y="0"/>
                </a:lnTo>
                <a:lnTo>
                  <a:pt x="28955" y="696861"/>
                </a:lnTo>
                <a:lnTo>
                  <a:pt x="57911" y="696861"/>
                </a:lnTo>
                <a:lnTo>
                  <a:pt x="57911" y="0"/>
                </a:lnTo>
                <a:close/>
              </a:path>
              <a:path w="86995" h="769620">
                <a:moveTo>
                  <a:pt x="86867" y="682383"/>
                </a:moveTo>
                <a:lnTo>
                  <a:pt x="57911" y="682383"/>
                </a:lnTo>
                <a:lnTo>
                  <a:pt x="57911" y="696861"/>
                </a:lnTo>
                <a:lnTo>
                  <a:pt x="79628" y="696861"/>
                </a:lnTo>
                <a:lnTo>
                  <a:pt x="86867" y="682383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04759" y="5664455"/>
            <a:ext cx="107314" cy="26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82199" y="6553838"/>
            <a:ext cx="107314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77973" y="6266347"/>
            <a:ext cx="9461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pic>
        <p:nvPicPr>
          <p:cNvPr id="57" name="図 5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454" y="745693"/>
            <a:ext cx="2438400" cy="1828800"/>
          </a:xfrm>
          <a:prstGeom prst="rect">
            <a:avLst/>
          </a:prstGeom>
        </p:spPr>
      </p:pic>
      <p:sp>
        <p:nvSpPr>
          <p:cNvPr id="58" name="テキスト ボックス 57"/>
          <p:cNvSpPr txBox="1"/>
          <p:nvPr/>
        </p:nvSpPr>
        <p:spPr>
          <a:xfrm>
            <a:off x="8475785" y="99362"/>
            <a:ext cx="305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右手の法則（</a:t>
            </a:r>
            <a:r>
              <a:rPr lang="ja-JP" altLang="en-US" dirty="0" smtClean="0"/>
              <a:t>親指、人差し指、中指の順で</a:t>
            </a:r>
            <a:r>
              <a:rPr lang="en-US" altLang="ja-JP" dirty="0" smtClean="0"/>
              <a:t>x, y, z</a:t>
            </a:r>
            <a:r>
              <a:rPr lang="ja-JP" altLang="en-US" dirty="0" smtClean="0"/>
              <a:t>軸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2826238" y="2021664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ZNLHWS+HelveticaNeue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global world coordinate frame </a:t>
            </a:r>
            <a:r>
              <a:rPr lang="ja-JP" altLang="en-US" dirty="0">
                <a:solidFill>
                  <a:srgbClr val="000000"/>
                </a:solidFill>
                <a:latin typeface="ZNLHWS+HelveticaNeue"/>
              </a:rPr>
              <a:t>） </a:t>
            </a:r>
            <a:endParaRPr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4768646" y="2280011"/>
            <a:ext cx="4718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East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North Up, ENU, </a:t>
            </a:r>
            <a:endParaRPr lang="en-US" altLang="ja-JP" dirty="0" smtClean="0">
              <a:solidFill>
                <a:srgbClr val="000000"/>
              </a:solidFill>
              <a:latin typeface="ZNLHWS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ZNLHWS+HelveticaNeue"/>
              </a:rPr>
              <a:t>Earth-Centered </a:t>
            </a:r>
            <a:r>
              <a:rPr lang="en-US" altLang="ja-JP" dirty="0">
                <a:solidFill>
                  <a:srgbClr val="000000"/>
                </a:solidFill>
                <a:latin typeface="ZNLHWS+HelveticaNeue"/>
              </a:rPr>
              <a:t>Earth Fixed, ECEF (GNSS). </a:t>
            </a:r>
            <a:endParaRPr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454069" y="3356271"/>
            <a:ext cx="25381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ZNLHWS+HelveticaNeue"/>
              </a:rPr>
              <a:t>This frame is </a:t>
            </a:r>
            <a:r>
              <a:rPr lang="en-US" altLang="ja-JP" sz="1600" dirty="0">
                <a:solidFill>
                  <a:srgbClr val="FF0000"/>
                </a:solidFill>
                <a:latin typeface="ZNLHWS+HelveticaNeue"/>
              </a:rPr>
              <a:t>moving and rotating </a:t>
            </a:r>
            <a:r>
              <a:rPr lang="en-US" altLang="ja-JP" sz="1600" dirty="0">
                <a:latin typeface="ZNLHWS+HelveticaNeue"/>
              </a:rPr>
              <a:t>with</a:t>
            </a:r>
            <a:r>
              <a:rPr lang="en-US" altLang="ja-JP" sz="1600" dirty="0">
                <a:solidFill>
                  <a:srgbClr val="FF0000"/>
                </a:solidFill>
                <a:latin typeface="ZNLHWS+HelveticaNeue"/>
              </a:rPr>
              <a:t> </a:t>
            </a:r>
            <a:r>
              <a:rPr lang="en-US" altLang="ja-JP" sz="1600" dirty="0">
                <a:latin typeface="ZNLHWS+HelveticaNeue"/>
              </a:rPr>
              <a:t>respect</a:t>
            </a:r>
            <a:r>
              <a:rPr lang="en-US" altLang="ja-JP" sz="1600" dirty="0">
                <a:solidFill>
                  <a:srgbClr val="FF0000"/>
                </a:solidFill>
                <a:latin typeface="ZNLHWS+HelveticaNeue"/>
              </a:rPr>
              <a:t> to the fixed inertial frame </a:t>
            </a:r>
            <a:r>
              <a:rPr lang="en-US" altLang="ja-JP" sz="1600" dirty="0">
                <a:solidFill>
                  <a:srgbClr val="000000"/>
                </a:solidFill>
                <a:latin typeface="ZNLHWS+HelveticaNeue"/>
              </a:rPr>
              <a:t>as the vehicle moves about. </a:t>
            </a:r>
            <a:endParaRPr lang="ja-JP" altLang="en-US" sz="16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55" y="3152267"/>
            <a:ext cx="4308158" cy="3699630"/>
          </a:xfrm>
          <a:prstGeom prst="rect">
            <a:avLst/>
          </a:prstGeom>
        </p:spPr>
      </p:pic>
      <p:cxnSp>
        <p:nvCxnSpPr>
          <p:cNvPr id="60" name="直線矢印コネクタ 59"/>
          <p:cNvCxnSpPr>
            <a:stCxn id="62" idx="2"/>
          </p:cNvCxnSpPr>
          <p:nvPr/>
        </p:nvCxnSpPr>
        <p:spPr>
          <a:xfrm>
            <a:off x="7127773" y="2926342"/>
            <a:ext cx="1106095" cy="854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0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16940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792" y="3664076"/>
            <a:ext cx="877569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44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24485" algn="l"/>
                <a:tab pos="325120" algn="l"/>
              </a:tabLst>
              <a:defRPr/>
            </a:pPr>
            <a:r>
              <a:rPr kumimoji="1" sz="2650" b="0" i="0" u="none" strike="noStrike" kern="1200" cap="none" spc="-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2925" b="0" i="0" u="none" strike="noStrike" kern="1200" cap="none" spc="-165" normalizeH="0" baseline="-15669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2925" b="0" i="0" u="none" strike="noStrike" kern="1200" cap="none" spc="75" normalizeH="0" baseline="-15669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6989" y="3690492"/>
            <a:ext cx="7110857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792" y="4973573"/>
            <a:ext cx="88201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44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24485" algn="l"/>
                <a:tab pos="325120" algn="l"/>
              </a:tabLst>
              <a:defRPr/>
            </a:pPr>
            <a:r>
              <a:rPr kumimoji="1" sz="2650" b="0" i="0" u="none" strike="noStrike" kern="1200" cap="none" spc="-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2925" b="0" i="0" u="none" strike="noStrike" kern="1200" cap="none" spc="-44" normalizeH="0" baseline="-15669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2925" b="0" i="0" u="none" strike="noStrike" kern="1200" cap="none" spc="-15" normalizeH="0" baseline="-15669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4525" y="4999990"/>
            <a:ext cx="6980047" cy="400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11273" y="1710168"/>
            <a:ext cx="3375354" cy="1774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7538" y="1424177"/>
            <a:ext cx="15068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Cornering</a:t>
            </a:r>
            <a:r>
              <a:rPr kumimoji="1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stiffness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640515" y="426640"/>
            <a:ext cx="43873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cornering sti</a:t>
            </a:r>
            <a:r>
              <a:rPr lang="en-US" altLang="ja-JP" dirty="0">
                <a:solidFill>
                  <a:srgbClr val="FF0000"/>
                </a:solidFill>
                <a:latin typeface="BBVGAK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ness 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of a tire : the ability to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resist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HVSQKC+HelveticaNeue"/>
              </a:rPr>
              <a:t>deformation</a:t>
            </a:r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（変形）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while the vehicle corners. </a:t>
            </a:r>
            <a:endParaRPr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152292" y="4098163"/>
            <a:ext cx="4167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なぜ</a:t>
            </a:r>
            <a:r>
              <a:rPr kumimoji="1" lang="en-US" altLang="ja-JP" dirty="0" smtClean="0"/>
              <a:t>front tire slip angle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rear tire slip angle</a:t>
            </a:r>
            <a:r>
              <a:rPr kumimoji="1" lang="ja-JP" altLang="en-US" dirty="0" smtClean="0"/>
              <a:t>がこ</a:t>
            </a:r>
            <a:r>
              <a:rPr lang="ja-JP" altLang="en-US" dirty="0" smtClean="0"/>
              <a:t>の式に</a:t>
            </a:r>
            <a:r>
              <a:rPr kumimoji="1" lang="ja-JP" altLang="en-US" dirty="0" smtClean="0"/>
              <a:t>なっているかはまだ分かっていない</a:t>
            </a:r>
            <a:endParaRPr kumimoji="1" lang="ja-JP" altLang="en-US" dirty="0"/>
          </a:p>
        </p:txBody>
      </p:sp>
      <p:cxnSp>
        <p:nvCxnSpPr>
          <p:cNvPr id="24" name="直線矢印コネクタ 23"/>
          <p:cNvCxnSpPr>
            <a:stCxn id="8" idx="3"/>
            <a:endCxn id="21" idx="1"/>
          </p:cNvCxnSpPr>
          <p:nvPr/>
        </p:nvCxnSpPr>
        <p:spPr>
          <a:xfrm flipV="1">
            <a:off x="4414393" y="888305"/>
            <a:ext cx="3226122" cy="6555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図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210" y="4137078"/>
            <a:ext cx="3057073" cy="681875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635" y="5562794"/>
            <a:ext cx="2671736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16001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5655691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6458" y="2079498"/>
            <a:ext cx="3411220" cy="1247140"/>
          </a:xfrm>
          <a:custGeom>
            <a:avLst/>
            <a:gdLst/>
            <a:ahLst/>
            <a:cxnLst/>
            <a:rect l="l" t="t" r="r" b="b"/>
            <a:pathLst>
              <a:path w="3411220" h="1247139">
                <a:moveTo>
                  <a:pt x="0" y="207772"/>
                </a:moveTo>
                <a:lnTo>
                  <a:pt x="5487" y="160113"/>
                </a:lnTo>
                <a:lnTo>
                  <a:pt x="21119" y="116373"/>
                </a:lnTo>
                <a:lnTo>
                  <a:pt x="45646" y="77796"/>
                </a:lnTo>
                <a:lnTo>
                  <a:pt x="77823" y="45626"/>
                </a:lnTo>
                <a:lnTo>
                  <a:pt x="116401" y="21107"/>
                </a:lnTo>
                <a:lnTo>
                  <a:pt x="160133" y="5484"/>
                </a:lnTo>
                <a:lnTo>
                  <a:pt x="207772" y="0"/>
                </a:lnTo>
                <a:lnTo>
                  <a:pt x="3202940" y="0"/>
                </a:lnTo>
                <a:lnTo>
                  <a:pt x="3250598" y="5484"/>
                </a:lnTo>
                <a:lnTo>
                  <a:pt x="3294338" y="21107"/>
                </a:lnTo>
                <a:lnTo>
                  <a:pt x="3332915" y="45626"/>
                </a:lnTo>
                <a:lnTo>
                  <a:pt x="3365085" y="77796"/>
                </a:lnTo>
                <a:lnTo>
                  <a:pt x="3389604" y="116373"/>
                </a:lnTo>
                <a:lnTo>
                  <a:pt x="3405227" y="160113"/>
                </a:lnTo>
                <a:lnTo>
                  <a:pt x="3410712" y="207772"/>
                </a:lnTo>
                <a:lnTo>
                  <a:pt x="3410712" y="1038860"/>
                </a:lnTo>
                <a:lnTo>
                  <a:pt x="3405227" y="1086518"/>
                </a:lnTo>
                <a:lnTo>
                  <a:pt x="3389604" y="1130258"/>
                </a:lnTo>
                <a:lnTo>
                  <a:pt x="3365085" y="1168835"/>
                </a:lnTo>
                <a:lnTo>
                  <a:pt x="3332915" y="1201005"/>
                </a:lnTo>
                <a:lnTo>
                  <a:pt x="3294338" y="1225524"/>
                </a:lnTo>
                <a:lnTo>
                  <a:pt x="3250598" y="1241147"/>
                </a:lnTo>
                <a:lnTo>
                  <a:pt x="3202940" y="1246631"/>
                </a:lnTo>
                <a:lnTo>
                  <a:pt x="207772" y="1246631"/>
                </a:lnTo>
                <a:lnTo>
                  <a:pt x="160133" y="1241147"/>
                </a:lnTo>
                <a:lnTo>
                  <a:pt x="116401" y="1225524"/>
                </a:lnTo>
                <a:lnTo>
                  <a:pt x="77823" y="1201005"/>
                </a:lnTo>
                <a:lnTo>
                  <a:pt x="45646" y="1168835"/>
                </a:lnTo>
                <a:lnTo>
                  <a:pt x="21119" y="1130258"/>
                </a:lnTo>
                <a:lnTo>
                  <a:pt x="5487" y="1086518"/>
                </a:lnTo>
                <a:lnTo>
                  <a:pt x="0" y="1038860"/>
                </a:lnTo>
                <a:lnTo>
                  <a:pt x="0" y="20777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87546" y="3234689"/>
            <a:ext cx="2825750" cy="978535"/>
          </a:xfrm>
          <a:custGeom>
            <a:avLst/>
            <a:gdLst/>
            <a:ahLst/>
            <a:cxnLst/>
            <a:rect l="l" t="t" r="r" b="b"/>
            <a:pathLst>
              <a:path w="2825750" h="978535">
                <a:moveTo>
                  <a:pt x="0" y="163068"/>
                </a:moveTo>
                <a:lnTo>
                  <a:pt x="5826" y="119723"/>
                </a:lnTo>
                <a:lnTo>
                  <a:pt x="22267" y="80772"/>
                </a:lnTo>
                <a:lnTo>
                  <a:pt x="47767" y="47767"/>
                </a:lnTo>
                <a:lnTo>
                  <a:pt x="80772" y="22267"/>
                </a:lnTo>
                <a:lnTo>
                  <a:pt x="119723" y="5826"/>
                </a:lnTo>
                <a:lnTo>
                  <a:pt x="163067" y="0"/>
                </a:lnTo>
                <a:lnTo>
                  <a:pt x="2662428" y="0"/>
                </a:lnTo>
                <a:lnTo>
                  <a:pt x="2705772" y="5826"/>
                </a:lnTo>
                <a:lnTo>
                  <a:pt x="2744724" y="22267"/>
                </a:lnTo>
                <a:lnTo>
                  <a:pt x="2777728" y="47767"/>
                </a:lnTo>
                <a:lnTo>
                  <a:pt x="2803228" y="80772"/>
                </a:lnTo>
                <a:lnTo>
                  <a:pt x="2819669" y="119723"/>
                </a:lnTo>
                <a:lnTo>
                  <a:pt x="2825496" y="163068"/>
                </a:lnTo>
                <a:lnTo>
                  <a:pt x="2825496" y="815340"/>
                </a:lnTo>
                <a:lnTo>
                  <a:pt x="2819669" y="858684"/>
                </a:lnTo>
                <a:lnTo>
                  <a:pt x="2803228" y="897636"/>
                </a:lnTo>
                <a:lnTo>
                  <a:pt x="2777728" y="930640"/>
                </a:lnTo>
                <a:lnTo>
                  <a:pt x="2744724" y="956140"/>
                </a:lnTo>
                <a:lnTo>
                  <a:pt x="2705772" y="972581"/>
                </a:lnTo>
                <a:lnTo>
                  <a:pt x="2662428" y="978408"/>
                </a:lnTo>
                <a:lnTo>
                  <a:pt x="163067" y="978408"/>
                </a:lnTo>
                <a:lnTo>
                  <a:pt x="119723" y="972581"/>
                </a:lnTo>
                <a:lnTo>
                  <a:pt x="80772" y="956140"/>
                </a:lnTo>
                <a:lnTo>
                  <a:pt x="47767" y="930640"/>
                </a:lnTo>
                <a:lnTo>
                  <a:pt x="22267" y="897636"/>
                </a:lnTo>
                <a:lnTo>
                  <a:pt x="5826" y="858684"/>
                </a:lnTo>
                <a:lnTo>
                  <a:pt x="0" y="815340"/>
                </a:lnTo>
                <a:lnTo>
                  <a:pt x="0" y="163068"/>
                </a:lnTo>
                <a:close/>
              </a:path>
            </a:pathLst>
          </a:custGeom>
          <a:ln w="2590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98901" y="2066289"/>
            <a:ext cx="2884805" cy="4451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77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720090" marR="0" lvl="0" indent="0" algn="l" defTabSz="914400" rtl="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Substitute the lateral</a:t>
            </a:r>
            <a:r>
              <a:rPr kumimoji="1" sz="1400" b="0" i="0" u="none" strike="noStrike" kern="1200" cap="none" spc="-1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forces</a:t>
            </a:r>
            <a:endParaRPr kumimoji="1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88891" y="2580132"/>
            <a:ext cx="1431290" cy="608330"/>
          </a:xfrm>
          <a:custGeom>
            <a:avLst/>
            <a:gdLst/>
            <a:ahLst/>
            <a:cxnLst/>
            <a:rect l="l" t="t" r="r" b="b"/>
            <a:pathLst>
              <a:path w="1431289" h="608330">
                <a:moveTo>
                  <a:pt x="1431036" y="456056"/>
                </a:moveTo>
                <a:lnTo>
                  <a:pt x="1126998" y="456056"/>
                </a:lnTo>
                <a:lnTo>
                  <a:pt x="1279017" y="608076"/>
                </a:lnTo>
                <a:lnTo>
                  <a:pt x="1431036" y="456056"/>
                </a:lnTo>
                <a:close/>
              </a:path>
              <a:path w="1431289" h="608330">
                <a:moveTo>
                  <a:pt x="1355090" y="0"/>
                </a:moveTo>
                <a:lnTo>
                  <a:pt x="0" y="0"/>
                </a:lnTo>
                <a:lnTo>
                  <a:pt x="0" y="152018"/>
                </a:lnTo>
                <a:lnTo>
                  <a:pt x="1203071" y="152018"/>
                </a:lnTo>
                <a:lnTo>
                  <a:pt x="1203071" y="456056"/>
                </a:lnTo>
                <a:lnTo>
                  <a:pt x="1355090" y="456056"/>
                </a:lnTo>
                <a:lnTo>
                  <a:pt x="1355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45608" y="4277867"/>
            <a:ext cx="306705" cy="497205"/>
          </a:xfrm>
          <a:custGeom>
            <a:avLst/>
            <a:gdLst/>
            <a:ahLst/>
            <a:cxnLst/>
            <a:rect l="l" t="t" r="r" b="b"/>
            <a:pathLst>
              <a:path w="306704" h="497204">
                <a:moveTo>
                  <a:pt x="306324" y="343661"/>
                </a:moveTo>
                <a:lnTo>
                  <a:pt x="0" y="343661"/>
                </a:lnTo>
                <a:lnTo>
                  <a:pt x="153162" y="496823"/>
                </a:lnTo>
                <a:lnTo>
                  <a:pt x="306324" y="343661"/>
                </a:lnTo>
                <a:close/>
              </a:path>
              <a:path w="306704" h="497204">
                <a:moveTo>
                  <a:pt x="229742" y="0"/>
                </a:moveTo>
                <a:lnTo>
                  <a:pt x="76580" y="0"/>
                </a:lnTo>
                <a:lnTo>
                  <a:pt x="76580" y="343661"/>
                </a:lnTo>
                <a:lnTo>
                  <a:pt x="229742" y="343661"/>
                </a:lnTo>
                <a:lnTo>
                  <a:pt x="229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26997" y="4812029"/>
            <a:ext cx="8525510" cy="1991995"/>
          </a:xfrm>
          <a:custGeom>
            <a:avLst/>
            <a:gdLst/>
            <a:ahLst/>
            <a:cxnLst/>
            <a:rect l="l" t="t" r="r" b="b"/>
            <a:pathLst>
              <a:path w="8525510" h="1991995">
                <a:moveTo>
                  <a:pt x="0" y="331978"/>
                </a:moveTo>
                <a:lnTo>
                  <a:pt x="3598" y="282911"/>
                </a:lnTo>
                <a:lnTo>
                  <a:pt x="14052" y="236083"/>
                </a:lnTo>
                <a:lnTo>
                  <a:pt x="30848" y="192006"/>
                </a:lnTo>
                <a:lnTo>
                  <a:pt x="53473" y="151194"/>
                </a:lnTo>
                <a:lnTo>
                  <a:pt x="81414" y="114159"/>
                </a:lnTo>
                <a:lnTo>
                  <a:pt x="114159" y="81414"/>
                </a:lnTo>
                <a:lnTo>
                  <a:pt x="151194" y="53473"/>
                </a:lnTo>
                <a:lnTo>
                  <a:pt x="192006" y="30848"/>
                </a:lnTo>
                <a:lnTo>
                  <a:pt x="236083" y="14052"/>
                </a:lnTo>
                <a:lnTo>
                  <a:pt x="282911" y="3598"/>
                </a:lnTo>
                <a:lnTo>
                  <a:pt x="331978" y="0"/>
                </a:lnTo>
                <a:lnTo>
                  <a:pt x="8193278" y="0"/>
                </a:lnTo>
                <a:lnTo>
                  <a:pt x="8242344" y="3598"/>
                </a:lnTo>
                <a:lnTo>
                  <a:pt x="8289172" y="14052"/>
                </a:lnTo>
                <a:lnTo>
                  <a:pt x="8333249" y="30848"/>
                </a:lnTo>
                <a:lnTo>
                  <a:pt x="8374061" y="53473"/>
                </a:lnTo>
                <a:lnTo>
                  <a:pt x="8411096" y="81414"/>
                </a:lnTo>
                <a:lnTo>
                  <a:pt x="8443841" y="114159"/>
                </a:lnTo>
                <a:lnTo>
                  <a:pt x="8471782" y="151194"/>
                </a:lnTo>
                <a:lnTo>
                  <a:pt x="8494407" y="192006"/>
                </a:lnTo>
                <a:lnTo>
                  <a:pt x="8511203" y="236083"/>
                </a:lnTo>
                <a:lnTo>
                  <a:pt x="8521657" y="282911"/>
                </a:lnTo>
                <a:lnTo>
                  <a:pt x="8525256" y="331978"/>
                </a:lnTo>
                <a:lnTo>
                  <a:pt x="8525256" y="1659877"/>
                </a:lnTo>
                <a:lnTo>
                  <a:pt x="8521657" y="1708935"/>
                </a:lnTo>
                <a:lnTo>
                  <a:pt x="8511203" y="1755759"/>
                </a:lnTo>
                <a:lnTo>
                  <a:pt x="8494407" y="1799834"/>
                </a:lnTo>
                <a:lnTo>
                  <a:pt x="8471782" y="1840647"/>
                </a:lnTo>
                <a:lnTo>
                  <a:pt x="8443841" y="1877685"/>
                </a:lnTo>
                <a:lnTo>
                  <a:pt x="8411096" y="1910434"/>
                </a:lnTo>
                <a:lnTo>
                  <a:pt x="8374061" y="1938380"/>
                </a:lnTo>
                <a:lnTo>
                  <a:pt x="8333249" y="1961010"/>
                </a:lnTo>
                <a:lnTo>
                  <a:pt x="8289172" y="1977810"/>
                </a:lnTo>
                <a:lnTo>
                  <a:pt x="8242344" y="1988267"/>
                </a:lnTo>
                <a:lnTo>
                  <a:pt x="8193278" y="1991866"/>
                </a:lnTo>
                <a:lnTo>
                  <a:pt x="331978" y="1991866"/>
                </a:lnTo>
                <a:lnTo>
                  <a:pt x="282911" y="1988267"/>
                </a:lnTo>
                <a:lnTo>
                  <a:pt x="236083" y="1977810"/>
                </a:lnTo>
                <a:lnTo>
                  <a:pt x="192006" y="1961010"/>
                </a:lnTo>
                <a:lnTo>
                  <a:pt x="151194" y="1938380"/>
                </a:lnTo>
                <a:lnTo>
                  <a:pt x="114159" y="1910434"/>
                </a:lnTo>
                <a:lnTo>
                  <a:pt x="81414" y="1877685"/>
                </a:lnTo>
                <a:lnTo>
                  <a:pt x="53473" y="1840647"/>
                </a:lnTo>
                <a:lnTo>
                  <a:pt x="30848" y="1799834"/>
                </a:lnTo>
                <a:lnTo>
                  <a:pt x="14052" y="1755759"/>
                </a:lnTo>
                <a:lnTo>
                  <a:pt x="3598" y="1708935"/>
                </a:lnTo>
                <a:lnTo>
                  <a:pt x="0" y="1659877"/>
                </a:lnTo>
                <a:lnTo>
                  <a:pt x="0" y="331978"/>
                </a:lnTo>
                <a:close/>
              </a:path>
            </a:pathLst>
          </a:custGeom>
          <a:ln w="25908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0254" y="4263977"/>
            <a:ext cx="24841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20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Rearranging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1400" b="0" i="0" u="none" strike="noStrike" kern="1200" cap="none" spc="-1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equations</a:t>
            </a:r>
            <a:endParaRPr kumimoji="1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6" y="2183787"/>
            <a:ext cx="2580544" cy="1047024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620" y="3388760"/>
            <a:ext cx="1885475" cy="670391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061" y="4969952"/>
            <a:ext cx="5607454" cy="156273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552313" y="568690"/>
            <a:ext cx="3294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(linear because of assumptions)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124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720979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2031873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03601" y="2169413"/>
            <a:ext cx="6413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lateral  position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8408" y="1987295"/>
            <a:ext cx="443865" cy="302260"/>
          </a:xfrm>
          <a:custGeom>
            <a:avLst/>
            <a:gdLst/>
            <a:ahLst/>
            <a:cxnLst/>
            <a:rect l="l" t="t" r="r" b="b"/>
            <a:pathLst>
              <a:path w="443864" h="302260">
                <a:moveTo>
                  <a:pt x="376763" y="37359"/>
                </a:moveTo>
                <a:lnTo>
                  <a:pt x="0" y="291211"/>
                </a:lnTo>
                <a:lnTo>
                  <a:pt x="7112" y="301751"/>
                </a:lnTo>
                <a:lnTo>
                  <a:pt x="383831" y="47846"/>
                </a:lnTo>
                <a:lnTo>
                  <a:pt x="376763" y="37359"/>
                </a:lnTo>
                <a:close/>
              </a:path>
              <a:path w="443864" h="302260">
                <a:moveTo>
                  <a:pt x="426404" y="30225"/>
                </a:moveTo>
                <a:lnTo>
                  <a:pt x="387350" y="30225"/>
                </a:lnTo>
                <a:lnTo>
                  <a:pt x="394334" y="40766"/>
                </a:lnTo>
                <a:lnTo>
                  <a:pt x="383831" y="47846"/>
                </a:lnTo>
                <a:lnTo>
                  <a:pt x="401574" y="74167"/>
                </a:lnTo>
                <a:lnTo>
                  <a:pt x="426404" y="30225"/>
                </a:lnTo>
                <a:close/>
              </a:path>
              <a:path w="443864" h="302260">
                <a:moveTo>
                  <a:pt x="387350" y="30225"/>
                </a:moveTo>
                <a:lnTo>
                  <a:pt x="376763" y="37359"/>
                </a:lnTo>
                <a:lnTo>
                  <a:pt x="383831" y="47846"/>
                </a:lnTo>
                <a:lnTo>
                  <a:pt x="394334" y="40766"/>
                </a:lnTo>
                <a:lnTo>
                  <a:pt x="387350" y="30225"/>
                </a:lnTo>
                <a:close/>
              </a:path>
              <a:path w="443864" h="302260">
                <a:moveTo>
                  <a:pt x="443483" y="0"/>
                </a:moveTo>
                <a:lnTo>
                  <a:pt x="359028" y="11049"/>
                </a:lnTo>
                <a:lnTo>
                  <a:pt x="376763" y="37359"/>
                </a:lnTo>
                <a:lnTo>
                  <a:pt x="387350" y="30225"/>
                </a:lnTo>
                <a:lnTo>
                  <a:pt x="426404" y="30225"/>
                </a:lnTo>
                <a:lnTo>
                  <a:pt x="4434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53661" y="2013204"/>
            <a:ext cx="229235" cy="339725"/>
          </a:xfrm>
          <a:custGeom>
            <a:avLst/>
            <a:gdLst/>
            <a:ahLst/>
            <a:cxnLst/>
            <a:rect l="l" t="t" r="r" b="b"/>
            <a:pathLst>
              <a:path w="229235" h="339725">
                <a:moveTo>
                  <a:pt x="181536" y="59870"/>
                </a:moveTo>
                <a:lnTo>
                  <a:pt x="0" y="332359"/>
                </a:lnTo>
                <a:lnTo>
                  <a:pt x="10667" y="339471"/>
                </a:lnTo>
                <a:lnTo>
                  <a:pt x="192201" y="66987"/>
                </a:lnTo>
                <a:lnTo>
                  <a:pt x="181536" y="59870"/>
                </a:lnTo>
                <a:close/>
              </a:path>
              <a:path w="229235" h="339725">
                <a:moveTo>
                  <a:pt x="222966" y="49275"/>
                </a:moveTo>
                <a:lnTo>
                  <a:pt x="188595" y="49275"/>
                </a:lnTo>
                <a:lnTo>
                  <a:pt x="199262" y="56387"/>
                </a:lnTo>
                <a:lnTo>
                  <a:pt x="192201" y="66987"/>
                </a:lnTo>
                <a:lnTo>
                  <a:pt x="218566" y="84582"/>
                </a:lnTo>
                <a:lnTo>
                  <a:pt x="222966" y="49275"/>
                </a:lnTo>
                <a:close/>
              </a:path>
              <a:path w="229235" h="339725">
                <a:moveTo>
                  <a:pt x="188595" y="49275"/>
                </a:moveTo>
                <a:lnTo>
                  <a:pt x="181536" y="59870"/>
                </a:lnTo>
                <a:lnTo>
                  <a:pt x="192201" y="66987"/>
                </a:lnTo>
                <a:lnTo>
                  <a:pt x="199262" y="56387"/>
                </a:lnTo>
                <a:lnTo>
                  <a:pt x="188595" y="49275"/>
                </a:lnTo>
                <a:close/>
              </a:path>
              <a:path w="229235" h="339725">
                <a:moveTo>
                  <a:pt x="229108" y="0"/>
                </a:moveTo>
                <a:lnTo>
                  <a:pt x="155193" y="42291"/>
                </a:lnTo>
                <a:lnTo>
                  <a:pt x="181536" y="59870"/>
                </a:lnTo>
                <a:lnTo>
                  <a:pt x="188595" y="49275"/>
                </a:lnTo>
                <a:lnTo>
                  <a:pt x="222966" y="49275"/>
                </a:lnTo>
                <a:lnTo>
                  <a:pt x="22910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8464" y="2473832"/>
            <a:ext cx="8274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yaw</a:t>
            </a:r>
            <a:r>
              <a:rPr kumimoji="1" sz="1400" b="0" i="0" u="none" strike="noStrike" kern="1200" cap="none" spc="-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angle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25009" y="2025395"/>
            <a:ext cx="76200" cy="424815"/>
          </a:xfrm>
          <a:custGeom>
            <a:avLst/>
            <a:gdLst/>
            <a:ahLst/>
            <a:cxnLst/>
            <a:rect l="l" t="t" r="r" b="b"/>
            <a:pathLst>
              <a:path w="76200" h="424814">
                <a:moveTo>
                  <a:pt x="44379" y="75850"/>
                </a:moveTo>
                <a:lnTo>
                  <a:pt x="31676" y="76423"/>
                </a:lnTo>
                <a:lnTo>
                  <a:pt x="47116" y="424688"/>
                </a:lnTo>
                <a:lnTo>
                  <a:pt x="59816" y="424179"/>
                </a:lnTo>
                <a:lnTo>
                  <a:pt x="44379" y="75850"/>
                </a:lnTo>
                <a:close/>
              </a:path>
              <a:path w="76200" h="424814">
                <a:moveTo>
                  <a:pt x="34670" y="0"/>
                </a:moveTo>
                <a:lnTo>
                  <a:pt x="0" y="77850"/>
                </a:lnTo>
                <a:lnTo>
                  <a:pt x="31676" y="76423"/>
                </a:lnTo>
                <a:lnTo>
                  <a:pt x="31114" y="63753"/>
                </a:lnTo>
                <a:lnTo>
                  <a:pt x="43814" y="63118"/>
                </a:lnTo>
                <a:lnTo>
                  <a:pt x="69784" y="63118"/>
                </a:lnTo>
                <a:lnTo>
                  <a:pt x="34670" y="0"/>
                </a:lnTo>
                <a:close/>
              </a:path>
              <a:path w="76200" h="424814">
                <a:moveTo>
                  <a:pt x="43814" y="63118"/>
                </a:moveTo>
                <a:lnTo>
                  <a:pt x="31114" y="63753"/>
                </a:lnTo>
                <a:lnTo>
                  <a:pt x="31676" y="76423"/>
                </a:lnTo>
                <a:lnTo>
                  <a:pt x="44379" y="75850"/>
                </a:lnTo>
                <a:lnTo>
                  <a:pt x="43814" y="63118"/>
                </a:lnTo>
                <a:close/>
              </a:path>
              <a:path w="76200" h="424814">
                <a:moveTo>
                  <a:pt x="69784" y="63118"/>
                </a:moveTo>
                <a:lnTo>
                  <a:pt x="43814" y="63118"/>
                </a:lnTo>
                <a:lnTo>
                  <a:pt x="44379" y="75850"/>
                </a:lnTo>
                <a:lnTo>
                  <a:pt x="76073" y="74421"/>
                </a:lnTo>
                <a:lnTo>
                  <a:pt x="69784" y="6311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43498" y="2025395"/>
            <a:ext cx="137795" cy="344805"/>
          </a:xfrm>
          <a:custGeom>
            <a:avLst/>
            <a:gdLst/>
            <a:ahLst/>
            <a:cxnLst/>
            <a:rect l="l" t="t" r="r" b="b"/>
            <a:pathLst>
              <a:path w="137795" h="344805">
                <a:moveTo>
                  <a:pt x="41944" y="69760"/>
                </a:moveTo>
                <a:lnTo>
                  <a:pt x="29906" y="74014"/>
                </a:lnTo>
                <a:lnTo>
                  <a:pt x="125475" y="344550"/>
                </a:lnTo>
                <a:lnTo>
                  <a:pt x="137413" y="340359"/>
                </a:lnTo>
                <a:lnTo>
                  <a:pt x="41944" y="69760"/>
                </a:lnTo>
                <a:close/>
              </a:path>
              <a:path w="137795" h="344805">
                <a:moveTo>
                  <a:pt x="10540" y="0"/>
                </a:moveTo>
                <a:lnTo>
                  <a:pt x="0" y="84581"/>
                </a:lnTo>
                <a:lnTo>
                  <a:pt x="29906" y="74014"/>
                </a:lnTo>
                <a:lnTo>
                  <a:pt x="25653" y="61975"/>
                </a:lnTo>
                <a:lnTo>
                  <a:pt x="37718" y="57784"/>
                </a:lnTo>
                <a:lnTo>
                  <a:pt x="70434" y="57784"/>
                </a:lnTo>
                <a:lnTo>
                  <a:pt x="10540" y="0"/>
                </a:lnTo>
                <a:close/>
              </a:path>
              <a:path w="137795" h="344805">
                <a:moveTo>
                  <a:pt x="37718" y="57784"/>
                </a:moveTo>
                <a:lnTo>
                  <a:pt x="25653" y="61975"/>
                </a:lnTo>
                <a:lnTo>
                  <a:pt x="29906" y="74014"/>
                </a:lnTo>
                <a:lnTo>
                  <a:pt x="41944" y="69760"/>
                </a:lnTo>
                <a:lnTo>
                  <a:pt x="37718" y="57784"/>
                </a:lnTo>
                <a:close/>
              </a:path>
              <a:path w="137795" h="344805">
                <a:moveTo>
                  <a:pt x="70434" y="57784"/>
                </a:moveTo>
                <a:lnTo>
                  <a:pt x="37718" y="57784"/>
                </a:lnTo>
                <a:lnTo>
                  <a:pt x="41944" y="69760"/>
                </a:lnTo>
                <a:lnTo>
                  <a:pt x="71881" y="59181"/>
                </a:lnTo>
                <a:lnTo>
                  <a:pt x="70434" y="577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1139" y="2306193"/>
            <a:ext cx="699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yaw</a:t>
            </a:r>
            <a:r>
              <a:rPr kumimoji="1" sz="1400" b="0" i="0" u="none" strike="noStrike" kern="1200" cap="none" spc="-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5454" y="1572209"/>
            <a:ext cx="222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𝑋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88334" y="1717674"/>
            <a:ext cx="636271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0" u="none" strike="noStrike" kern="1200" cap="none" spc="195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750" b="0" i="0" u="none" strike="noStrike" kern="1200" cap="none" spc="21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𝑎𝑡</a:t>
            </a:r>
            <a:endParaRPr kumimoji="1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89040" y="197485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818" y="12700"/>
                </a:lnTo>
                <a:lnTo>
                  <a:pt x="6781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3015" y="1630679"/>
            <a:ext cx="0" cy="344170"/>
          </a:xfrm>
          <a:custGeom>
            <a:avLst/>
            <a:gdLst/>
            <a:ahLst/>
            <a:cxnLst/>
            <a:rect l="l" t="t" r="r" b="b"/>
            <a:pathLst>
              <a:path h="344169">
                <a:moveTo>
                  <a:pt x="0" y="0"/>
                </a:moveTo>
                <a:lnTo>
                  <a:pt x="0" y="344170"/>
                </a:lnTo>
              </a:path>
            </a:pathLst>
          </a:custGeom>
          <a:ln w="2768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89040" y="1619250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29"/>
                </a:moveTo>
                <a:lnTo>
                  <a:pt x="67818" y="11429"/>
                </a:lnTo>
                <a:lnTo>
                  <a:pt x="67818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6083" y="197485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817" y="12700"/>
                </a:lnTo>
                <a:lnTo>
                  <a:pt x="6781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79926" y="1630679"/>
            <a:ext cx="0" cy="344170"/>
          </a:xfrm>
          <a:custGeom>
            <a:avLst/>
            <a:gdLst/>
            <a:ahLst/>
            <a:cxnLst/>
            <a:rect l="l" t="t" r="r" b="b"/>
            <a:pathLst>
              <a:path h="344169">
                <a:moveTo>
                  <a:pt x="0" y="0"/>
                </a:moveTo>
                <a:lnTo>
                  <a:pt x="0" y="344170"/>
                </a:lnTo>
              </a:path>
            </a:pathLst>
          </a:custGeom>
          <a:ln w="2768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66083" y="1619250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29"/>
                </a:moveTo>
                <a:lnTo>
                  <a:pt x="67817" y="11429"/>
                </a:lnTo>
                <a:lnTo>
                  <a:pt x="67817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8959" y="1572209"/>
            <a:ext cx="721360" cy="1238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	𝑦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5405" marR="508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side</a:t>
            </a:r>
            <a:r>
              <a:rPr kumimoji="1" sz="1400" b="0" i="0" u="none" strike="noStrike" kern="1200" cap="none" spc="-10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slip 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angle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1"/>
              <p:cNvSpPr txBox="1"/>
              <p:nvPr/>
            </p:nvSpPr>
            <p:spPr>
              <a:xfrm>
                <a:off x="4471796" y="1572209"/>
                <a:ext cx="1306830" cy="3992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539750" algn="l"/>
                    <a:tab pos="1091565" algn="l"/>
                  </a:tabLst>
                  <a:defRPr/>
                </a:pPr>
                <a:r>
                  <a:rPr kumimoji="1" lang="ja-JP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𝛽	𝜓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ja-JP" sz="2400" b="0" i="1" u="none" strike="noStrike" kern="1200" cap="none" spc="-24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</m:ctrlPr>
                      </m:accPr>
                      <m:e>
                        <m:r>
                          <a:rPr kumimoji="1" lang="ja-JP" altLang="en-US" sz="2400" b="0" i="1" u="none" strike="noStrike" kern="1200" cap="none" spc="-240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𝜓</m:t>
                        </m:r>
                      </m:e>
                    </m:acc>
                  </m:oMath>
                </a14:m>
                <a:endParaRPr kumimoji="1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96" y="1572209"/>
                <a:ext cx="1306830" cy="399276"/>
              </a:xfrm>
              <a:prstGeom prst="rect">
                <a:avLst/>
              </a:prstGeom>
              <a:blipFill>
                <a:blip r:embed="rId4"/>
                <a:stretch>
                  <a:fillRect l="-13551" t="-18462" b="-4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28"/>
          <p:cNvSpPr/>
          <p:nvPr/>
        </p:nvSpPr>
        <p:spPr>
          <a:xfrm>
            <a:off x="741426" y="4103370"/>
            <a:ext cx="4307205" cy="1209040"/>
          </a:xfrm>
          <a:custGeom>
            <a:avLst/>
            <a:gdLst/>
            <a:ahLst/>
            <a:cxnLst/>
            <a:rect l="l" t="t" r="r" b="b"/>
            <a:pathLst>
              <a:path w="4307205" h="1209039">
                <a:moveTo>
                  <a:pt x="0" y="201421"/>
                </a:moveTo>
                <a:lnTo>
                  <a:pt x="5319" y="155234"/>
                </a:lnTo>
                <a:lnTo>
                  <a:pt x="20473" y="112837"/>
                </a:lnTo>
                <a:lnTo>
                  <a:pt x="44251" y="75438"/>
                </a:lnTo>
                <a:lnTo>
                  <a:pt x="75444" y="44247"/>
                </a:lnTo>
                <a:lnTo>
                  <a:pt x="112843" y="20471"/>
                </a:lnTo>
                <a:lnTo>
                  <a:pt x="155238" y="5319"/>
                </a:lnTo>
                <a:lnTo>
                  <a:pt x="201421" y="0"/>
                </a:lnTo>
                <a:lnTo>
                  <a:pt x="4105402" y="0"/>
                </a:lnTo>
                <a:lnTo>
                  <a:pt x="4151589" y="5319"/>
                </a:lnTo>
                <a:lnTo>
                  <a:pt x="4193986" y="20471"/>
                </a:lnTo>
                <a:lnTo>
                  <a:pt x="4231385" y="44247"/>
                </a:lnTo>
                <a:lnTo>
                  <a:pt x="4262576" y="75438"/>
                </a:lnTo>
                <a:lnTo>
                  <a:pt x="4286352" y="112837"/>
                </a:lnTo>
                <a:lnTo>
                  <a:pt x="4301504" y="155234"/>
                </a:lnTo>
                <a:lnTo>
                  <a:pt x="4306824" y="201421"/>
                </a:lnTo>
                <a:lnTo>
                  <a:pt x="4306824" y="1007109"/>
                </a:lnTo>
                <a:lnTo>
                  <a:pt x="4301504" y="1053297"/>
                </a:lnTo>
                <a:lnTo>
                  <a:pt x="4286352" y="1095694"/>
                </a:lnTo>
                <a:lnTo>
                  <a:pt x="4262576" y="1133093"/>
                </a:lnTo>
                <a:lnTo>
                  <a:pt x="4231385" y="1164284"/>
                </a:lnTo>
                <a:lnTo>
                  <a:pt x="4193986" y="1188060"/>
                </a:lnTo>
                <a:lnTo>
                  <a:pt x="4151589" y="1203212"/>
                </a:lnTo>
                <a:lnTo>
                  <a:pt x="4105402" y="1208531"/>
                </a:lnTo>
                <a:lnTo>
                  <a:pt x="201421" y="1208531"/>
                </a:lnTo>
                <a:lnTo>
                  <a:pt x="155238" y="1203212"/>
                </a:lnTo>
                <a:lnTo>
                  <a:pt x="112843" y="1188060"/>
                </a:lnTo>
                <a:lnTo>
                  <a:pt x="75444" y="1164284"/>
                </a:lnTo>
                <a:lnTo>
                  <a:pt x="44251" y="1133093"/>
                </a:lnTo>
                <a:lnTo>
                  <a:pt x="20473" y="1095694"/>
                </a:lnTo>
                <a:lnTo>
                  <a:pt x="5319" y="1053297"/>
                </a:lnTo>
                <a:lnTo>
                  <a:pt x="0" y="1007109"/>
                </a:lnTo>
                <a:lnTo>
                  <a:pt x="0" y="201421"/>
                </a:lnTo>
                <a:close/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38266" y="3749167"/>
            <a:ext cx="706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700" b="0" i="0" u="none" strike="noStrike" kern="1200" cap="none" spc="82" normalizeH="0" baseline="10802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𝐴</a:t>
            </a:r>
            <a:r>
              <a:rPr kumimoji="1" sz="1300" b="0" i="0" u="none" strike="noStrike" kern="1200" cap="none" spc="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𝑙𝑎𝑡</a:t>
            </a:r>
            <a:r>
              <a:rPr kumimoji="1" sz="1300" b="0" i="0" u="none" strike="noStrike" kern="1200" cap="none" spc="2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700" b="0" i="0" u="none" strike="noStrike" kern="1200" cap="none" spc="0" normalizeH="0" baseline="10802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700" b="0" i="0" u="none" strike="noStrike" kern="1200" cap="none" spc="0" normalizeH="0" baseline="1080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7660" y="4644390"/>
            <a:ext cx="67310" cy="10160"/>
          </a:xfrm>
          <a:custGeom>
            <a:avLst/>
            <a:gdLst/>
            <a:ahLst/>
            <a:cxnLst/>
            <a:rect l="l" t="t" r="r" b="b"/>
            <a:pathLst>
              <a:path w="67310" h="10160">
                <a:moveTo>
                  <a:pt x="0" y="10160"/>
                </a:moveTo>
                <a:lnTo>
                  <a:pt x="67183" y="10160"/>
                </a:lnTo>
                <a:lnTo>
                  <a:pt x="67183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89345" y="3108960"/>
            <a:ext cx="0" cy="1535430"/>
          </a:xfrm>
          <a:custGeom>
            <a:avLst/>
            <a:gdLst/>
            <a:ahLst/>
            <a:cxnLst/>
            <a:rect l="l" t="t" r="r" b="b"/>
            <a:pathLst>
              <a:path h="1535429">
                <a:moveTo>
                  <a:pt x="0" y="0"/>
                </a:moveTo>
                <a:lnTo>
                  <a:pt x="0" y="1535429"/>
                </a:lnTo>
              </a:path>
            </a:pathLst>
          </a:custGeom>
          <a:ln w="23367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77660" y="3098800"/>
            <a:ext cx="67310" cy="10160"/>
          </a:xfrm>
          <a:custGeom>
            <a:avLst/>
            <a:gdLst/>
            <a:ahLst/>
            <a:cxnLst/>
            <a:rect l="l" t="t" r="r" b="b"/>
            <a:pathLst>
              <a:path w="67310" h="10160">
                <a:moveTo>
                  <a:pt x="0" y="10160"/>
                </a:moveTo>
                <a:lnTo>
                  <a:pt x="67183" y="10160"/>
                </a:lnTo>
                <a:lnTo>
                  <a:pt x="67183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756013" y="4644390"/>
            <a:ext cx="67310" cy="10160"/>
          </a:xfrm>
          <a:custGeom>
            <a:avLst/>
            <a:gdLst/>
            <a:ahLst/>
            <a:cxnLst/>
            <a:rect l="l" t="t" r="r" b="b"/>
            <a:pathLst>
              <a:path w="67309" h="10160">
                <a:moveTo>
                  <a:pt x="0" y="10160"/>
                </a:moveTo>
                <a:lnTo>
                  <a:pt x="67182" y="10160"/>
                </a:lnTo>
                <a:lnTo>
                  <a:pt x="67182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11448" y="3108960"/>
            <a:ext cx="0" cy="1535430"/>
          </a:xfrm>
          <a:custGeom>
            <a:avLst/>
            <a:gdLst/>
            <a:ahLst/>
            <a:cxnLst/>
            <a:rect l="l" t="t" r="r" b="b"/>
            <a:pathLst>
              <a:path h="1535429">
                <a:moveTo>
                  <a:pt x="0" y="0"/>
                </a:moveTo>
                <a:lnTo>
                  <a:pt x="0" y="1535429"/>
                </a:lnTo>
              </a:path>
            </a:pathLst>
          </a:custGeom>
          <a:ln w="23495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756013" y="3098800"/>
            <a:ext cx="67310" cy="10160"/>
          </a:xfrm>
          <a:custGeom>
            <a:avLst/>
            <a:gdLst/>
            <a:ahLst/>
            <a:cxnLst/>
            <a:rect l="l" t="t" r="r" b="b"/>
            <a:pathLst>
              <a:path w="67309" h="10160">
                <a:moveTo>
                  <a:pt x="0" y="10160"/>
                </a:moveTo>
                <a:lnTo>
                  <a:pt x="67182" y="10160"/>
                </a:lnTo>
                <a:lnTo>
                  <a:pt x="67182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08038" y="3572002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5">
                <a:moveTo>
                  <a:pt x="0" y="0"/>
                </a:moveTo>
                <a:lnTo>
                  <a:pt x="672083" y="0"/>
                </a:lnTo>
              </a:path>
            </a:pathLst>
          </a:custGeom>
          <a:ln w="1523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70827" y="2986481"/>
            <a:ext cx="736600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0" lvl="0" indent="0" algn="l" defTabSz="914400" rtl="0" eaLnBrk="1" fontAlgn="auto" latinLnBrk="0" hangingPunct="1">
              <a:lnSpc>
                <a:spcPts val="198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1950" b="0" i="0" u="none" strike="noStrike" kern="1200" cap="none" spc="-22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1950" b="0" i="0" u="none" strike="noStrike" kern="1200" cap="none" spc="27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-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+𝐶</a:t>
            </a:r>
            <a:r>
              <a:rPr kumimoji="1" sz="1950" b="0" i="0" u="none" strike="noStrike" kern="1200" cap="none" spc="-75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82685" y="3575050"/>
            <a:ext cx="1069975" cy="0"/>
          </a:xfrm>
          <a:custGeom>
            <a:avLst/>
            <a:gdLst/>
            <a:ahLst/>
            <a:cxnLst/>
            <a:rect l="l" t="t" r="r" b="b"/>
            <a:pathLst>
              <a:path w="1069975">
                <a:moveTo>
                  <a:pt x="0" y="0"/>
                </a:moveTo>
                <a:lnTo>
                  <a:pt x="1069848" y="0"/>
                </a:lnTo>
              </a:path>
            </a:pathLst>
          </a:custGeom>
          <a:ln w="1523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45729" y="2983433"/>
            <a:ext cx="1132840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8660" marR="0" lvl="0" indent="0" algn="l" defTabSz="914400" rtl="0" eaLnBrk="1" fontAlgn="auto" latinLnBrk="0" hangingPunct="1">
              <a:lnSpc>
                <a:spcPts val="200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1950" b="0" i="0" u="none" strike="noStrike" kern="1200" cap="none" spc="52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180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52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1" sz="1800" b="0" i="0" u="none" strike="noStrike" kern="1200" cap="none" spc="-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−𝐶</a:t>
            </a:r>
            <a:r>
              <a:rPr kumimoji="1" sz="1950" b="0" i="0" u="none" strike="noStrike" kern="1200" cap="none" spc="-75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1950" b="0" i="0" u="none" strike="noStrike" kern="1200" cap="none" spc="6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-3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391268" y="3400170"/>
            <a:ext cx="374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1" sz="1800" b="0" i="0" u="none" strike="noStrike" kern="1200" cap="none" spc="-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60818" y="3549522"/>
            <a:ext cx="361315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7145" marR="5080" lvl="0" indent="-5080" algn="l" defTabSz="914400" rtl="0" eaLnBrk="1" fontAlgn="auto" latinLnBrk="0" hangingPunct="1">
              <a:lnSpc>
                <a:spcPts val="202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𝑚𝑉  0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37859" y="2850343"/>
            <a:ext cx="645795" cy="167005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06680" marR="0" lvl="0" indent="0" algn="l" defTabSz="914400" rtl="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06680" marR="0" lvl="0" indent="0" algn="l" defTabSz="914400" rtl="0" eaLnBrk="1" fontAlgn="auto" latinLnBrk="0" hangingPunct="1">
              <a:lnSpc>
                <a:spcPct val="100000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1645" algn="l"/>
              </a:tabLst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	−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04761" y="4394961"/>
            <a:ext cx="1069975" cy="0"/>
          </a:xfrm>
          <a:custGeom>
            <a:avLst/>
            <a:gdLst/>
            <a:ahLst/>
            <a:cxnLst/>
            <a:rect l="l" t="t" r="r" b="b"/>
            <a:pathLst>
              <a:path w="1069975">
                <a:moveTo>
                  <a:pt x="0" y="0"/>
                </a:moveTo>
                <a:lnTo>
                  <a:pt x="1069848" y="0"/>
                </a:lnTo>
              </a:path>
            </a:pathLst>
          </a:custGeom>
          <a:ln w="1523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67551" y="4038727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1950" b="0" i="0" u="none" strike="noStrike" kern="1200" cap="none" spc="6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6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1" sz="1800" b="0" i="0" u="none" strike="noStrike" kern="1200" cap="none" spc="-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−𝐶</a:t>
            </a:r>
            <a:r>
              <a:rPr kumimoji="1" sz="1950" b="0" i="0" u="none" strike="noStrike" kern="1200" cap="none" spc="-67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1950" b="0" i="0" u="none" strike="noStrike" kern="1200" cap="none" spc="22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-3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14082" y="4372482"/>
            <a:ext cx="23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𝐼</a:t>
            </a:r>
            <a:r>
              <a:rPr kumimoji="1" sz="1950" b="0" i="0" u="none" strike="noStrike" kern="1200" cap="none" spc="-3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𝑧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91653" y="2841191"/>
            <a:ext cx="248285" cy="124015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24765" marR="0" lvl="0" indent="0" algn="l" defTabSz="914400" rtl="0" eaLnBrk="1" fontAlgn="auto" latinLnBrk="0" hangingPunct="1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08585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552053" y="3552570"/>
            <a:ext cx="5568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60960" lvl="0" indent="0" algn="r" defTabSz="914400" rtl="0" eaLnBrk="1" fontAlgn="auto" latinLnBrk="0" hangingPunct="1">
              <a:lnSpc>
                <a:spcPts val="198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</a:t>
            </a:r>
            <a:r>
              <a:rPr kumimoji="1" sz="1800" b="0" i="0" u="none" strike="noStrike" kern="1200" cap="none" spc="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r>
              <a:rPr kumimoji="1" sz="1950" b="0" i="0" u="none" strike="noStrike" kern="1200" cap="none" spc="60" normalizeH="0" baseline="23504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1950" b="0" i="0" u="none" strike="noStrike" kern="1200" cap="none" spc="0" normalizeH="0" baseline="2350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30480" lvl="0" indent="0" algn="r" defTabSz="9144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87665" y="4242942"/>
            <a:ext cx="551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7665" algn="l"/>
              </a:tabLst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	−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563102" y="4417821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4">
                <a:moveTo>
                  <a:pt x="0" y="0"/>
                </a:moveTo>
                <a:lnTo>
                  <a:pt x="1092707" y="0"/>
                </a:lnTo>
              </a:path>
            </a:pathLst>
          </a:custGeom>
          <a:ln w="1523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26144" y="4052442"/>
            <a:ext cx="84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 </a:t>
            </a:r>
            <a:r>
              <a:rPr kumimoji="1" sz="18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67" normalizeH="0" baseline="2777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1" sz="1950" b="0" i="0" u="none" strike="noStrike" kern="1200" cap="none" spc="44" normalizeH="0" baseline="2777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+𝐶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674989" y="4160646"/>
            <a:ext cx="7467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2460" algn="l"/>
              </a:tabLst>
              <a:defRPr/>
            </a:pPr>
            <a:r>
              <a:rPr kumimoji="1" sz="1300" b="0" i="0" u="none" strike="noStrike" kern="1200" cap="none" spc="1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1" sz="1300" b="0" i="0" u="none" strike="noStrike" kern="1200" cap="none" spc="10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300" b="0" i="0" u="none" strike="noStrike" kern="1200" cap="none" spc="1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13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1" sz="1300" b="0" i="0" u="none" strike="noStrike" kern="1200" cap="none" spc="1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517760" y="4169790"/>
            <a:ext cx="12636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300" b="0" i="0" u="none" strike="noStrike" kern="1200" cap="none" spc="1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434448" y="3961003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700" b="0" i="0" u="none" strike="noStrike" kern="1200" cap="none" spc="67" normalizeH="0" baseline="-21604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3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10193" y="4395342"/>
            <a:ext cx="396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𝐼</a:t>
            </a:r>
            <a:r>
              <a:rPr kumimoji="1" sz="1950" b="0" i="0" u="none" strike="noStrike" kern="1200" cap="none" spc="37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𝑧</a:t>
            </a:r>
            <a:r>
              <a:rPr kumimoji="1" sz="18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51602" y="5655665"/>
            <a:ext cx="701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700" b="0" i="0" u="none" strike="noStrike" kern="1200" cap="none" spc="44" normalizeH="0" baseline="10802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𝐵</a:t>
            </a:r>
            <a:r>
              <a:rPr kumimoji="1" sz="130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𝑙𝑎𝑡</a:t>
            </a:r>
            <a:r>
              <a:rPr kumimoji="1" sz="1300" b="0" i="0" u="none" strike="noStrike" kern="1200" cap="none" spc="25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700" b="0" i="0" u="none" strike="noStrike" kern="1200" cap="none" spc="0" normalizeH="0" baseline="10802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700" b="0" i="0" u="none" strike="noStrike" kern="1200" cap="none" spc="0" normalizeH="0" baseline="1080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186423" y="6523990"/>
            <a:ext cx="67310" cy="10160"/>
          </a:xfrm>
          <a:custGeom>
            <a:avLst/>
            <a:gdLst/>
            <a:ahLst/>
            <a:cxnLst/>
            <a:rect l="l" t="t" r="r" b="b"/>
            <a:pathLst>
              <a:path w="67310" h="10159">
                <a:moveTo>
                  <a:pt x="0" y="10159"/>
                </a:moveTo>
                <a:lnTo>
                  <a:pt x="67183" y="10159"/>
                </a:lnTo>
                <a:lnTo>
                  <a:pt x="67183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198171" y="5040629"/>
            <a:ext cx="0" cy="1483360"/>
          </a:xfrm>
          <a:custGeom>
            <a:avLst/>
            <a:gdLst/>
            <a:ahLst/>
            <a:cxnLst/>
            <a:rect l="l" t="t" r="r" b="b"/>
            <a:pathLst>
              <a:path h="1483359">
                <a:moveTo>
                  <a:pt x="0" y="0"/>
                </a:moveTo>
                <a:lnTo>
                  <a:pt x="0" y="1483360"/>
                </a:lnTo>
              </a:path>
            </a:pathLst>
          </a:custGeom>
          <a:ln w="23495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86423" y="5030470"/>
            <a:ext cx="67310" cy="10160"/>
          </a:xfrm>
          <a:custGeom>
            <a:avLst/>
            <a:gdLst/>
            <a:ahLst/>
            <a:cxnLst/>
            <a:rect l="l" t="t" r="r" b="b"/>
            <a:pathLst>
              <a:path w="67310" h="10160">
                <a:moveTo>
                  <a:pt x="0" y="10159"/>
                </a:moveTo>
                <a:lnTo>
                  <a:pt x="67183" y="10159"/>
                </a:lnTo>
                <a:lnTo>
                  <a:pt x="67183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658864" y="6523990"/>
            <a:ext cx="67310" cy="10160"/>
          </a:xfrm>
          <a:custGeom>
            <a:avLst/>
            <a:gdLst/>
            <a:ahLst/>
            <a:cxnLst/>
            <a:rect l="l" t="t" r="r" b="b"/>
            <a:pathLst>
              <a:path w="67309" h="10159">
                <a:moveTo>
                  <a:pt x="0" y="10159"/>
                </a:moveTo>
                <a:lnTo>
                  <a:pt x="67182" y="10159"/>
                </a:lnTo>
                <a:lnTo>
                  <a:pt x="67182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714363" y="5040629"/>
            <a:ext cx="0" cy="1483360"/>
          </a:xfrm>
          <a:custGeom>
            <a:avLst/>
            <a:gdLst/>
            <a:ahLst/>
            <a:cxnLst/>
            <a:rect l="l" t="t" r="r" b="b"/>
            <a:pathLst>
              <a:path h="1483359">
                <a:moveTo>
                  <a:pt x="0" y="0"/>
                </a:moveTo>
                <a:lnTo>
                  <a:pt x="0" y="1483360"/>
                </a:lnTo>
              </a:path>
            </a:pathLst>
          </a:custGeom>
          <a:ln w="2336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58864" y="5030470"/>
            <a:ext cx="67310" cy="10160"/>
          </a:xfrm>
          <a:custGeom>
            <a:avLst/>
            <a:gdLst/>
            <a:ahLst/>
            <a:cxnLst/>
            <a:rect l="l" t="t" r="r" b="b"/>
            <a:pathLst>
              <a:path w="67309" h="10160">
                <a:moveTo>
                  <a:pt x="0" y="10159"/>
                </a:moveTo>
                <a:lnTo>
                  <a:pt x="67182" y="10159"/>
                </a:lnTo>
                <a:lnTo>
                  <a:pt x="67182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84467" y="5501004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899" y="0"/>
                </a:lnTo>
              </a:path>
            </a:pathLst>
          </a:custGeom>
          <a:ln w="1524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06565" y="4916170"/>
            <a:ext cx="28702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 marR="0" lvl="0" indent="0" algn="l" defTabSz="914400" rtl="0" eaLnBrk="1" fontAlgn="auto" latinLnBrk="0" hangingPunct="1">
              <a:lnSpc>
                <a:spcPts val="198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1950" b="0" i="0" u="none" strike="noStrike" kern="1200" cap="none" spc="-104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258559" y="6298044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715" y="0"/>
                </a:lnTo>
              </a:path>
            </a:pathLst>
          </a:custGeom>
          <a:ln w="1524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221221" y="5478881"/>
            <a:ext cx="459105" cy="76327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72085" marR="51435" lvl="0" indent="-108585" algn="l" defTabSz="914400" rtl="0" eaLnBrk="1" fontAlgn="auto" latinLnBrk="0" hangingPunct="1">
              <a:lnSpc>
                <a:spcPts val="181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𝑚𝑉  0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1950" b="0" i="0" u="none" strike="noStrike" kern="1200" cap="none" spc="-3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1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-3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30950" y="6275933"/>
            <a:ext cx="23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𝐼</a:t>
            </a:r>
            <a:r>
              <a:rPr kumimoji="1" sz="1950" b="0" i="0" u="none" strike="noStrike" kern="1200" cap="none" spc="-3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𝑧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pic>
        <p:nvPicPr>
          <p:cNvPr id="67" name="図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41" y="4373439"/>
            <a:ext cx="3295650" cy="59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7516623" y="9138"/>
                <a:ext cx="4675378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𝑙𝑎𝑡</m:t>
                        </m:r>
                      </m:sub>
                    </m:sSub>
                    <m:r>
                      <a:rPr lang="en-US" altLang="ja-JP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ja-JP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𝑙𝑎𝑡</m:t>
                        </m:r>
                      </m:sub>
                    </m:sSub>
                  </m:oMath>
                </a14:m>
                <a:r>
                  <a:rPr lang="en-US" altLang="ja-JP" sz="1600" dirty="0" smtClean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are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time-invariant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if the forward speed V is kept constant.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sz="1600" dirty="0" smtClean="0">
                    <a:solidFill>
                      <a:srgbClr val="000000"/>
                    </a:solidFill>
                    <a:latin typeface="HVSQKC+HelveticaNeue"/>
                  </a:rPr>
                  <a:t>The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main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input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to the system is the driver steering angle command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HVSQKC+HelveticaNeue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ja-JP" sz="1600" dirty="0" smtClean="0">
                    <a:solidFill>
                      <a:srgbClr val="000000"/>
                    </a:solidFill>
                    <a:latin typeface="HVSQKC+HelveticaNeue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sz="1600" dirty="0" smtClean="0">
                    <a:solidFill>
                      <a:srgbClr val="000000"/>
                    </a:solidFill>
                    <a:latin typeface="HVSQKC+HelveticaNeue"/>
                  </a:rPr>
                  <a:t>This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state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space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representation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is very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useful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when we are designing di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BBVGAK+HelveticaNeue"/>
                  </a:rPr>
                  <a:t>ff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erent control strategies such as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PID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or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MPC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for lateral control. 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HVSQKC+HelveticaNeue"/>
                  </a:rPr>
                  <a:t>PID/MPC</a:t>
                </a:r>
                <a:r>
                  <a:rPr lang="ja-JP" altLang="en-US" sz="1600" dirty="0" smtClean="0">
                    <a:solidFill>
                      <a:srgbClr val="000000"/>
                    </a:solidFill>
                    <a:latin typeface="HVSQKC+HelveticaNeue"/>
                  </a:rPr>
                  <a:t>横制御は後で紹介する。</a:t>
                </a:r>
                <a:endParaRPr lang="en-US" altLang="ja-JP" sz="1600" dirty="0" smtClean="0">
                  <a:solidFill>
                    <a:srgbClr val="000000"/>
                  </a:solidFill>
                  <a:latin typeface="HVSQKC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sz="1600" dirty="0" smtClean="0">
                    <a:solidFill>
                      <a:srgbClr val="000000"/>
                    </a:solidFill>
                    <a:latin typeface="HVSQKC+HelveticaNeue"/>
                  </a:rPr>
                  <a:t>The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linearity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of this model also makes it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suitable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for state estimation with </a:t>
                </a:r>
                <a:r>
                  <a:rPr lang="en-US" altLang="ja-JP" sz="1600" dirty="0" err="1">
                    <a:solidFill>
                      <a:srgbClr val="FF0000"/>
                    </a:solidFill>
                    <a:latin typeface="HVSQKC+HelveticaNeue"/>
                  </a:rPr>
                  <a:t>Kalman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HVSQKC+HelveticaNeue"/>
                  </a:rPr>
                  <a:t>filters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HVSQKC+HelveticaNeue"/>
                  </a:rPr>
                  <a:t>. </a:t>
                </a:r>
                <a:endParaRPr lang="ja-JP" altLang="en-US" sz="1600" dirty="0"/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623" y="9138"/>
                <a:ext cx="4675378" cy="2554545"/>
              </a:xfrm>
              <a:prstGeom prst="rect">
                <a:avLst/>
              </a:prstGeom>
              <a:blipFill>
                <a:blip r:embed="rId6"/>
                <a:stretch>
                  <a:fillRect l="-522" t="-952" r="-2216" b="-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/>
          <p:cNvCxnSpPr/>
          <p:nvPr/>
        </p:nvCxnSpPr>
        <p:spPr>
          <a:xfrm flipV="1">
            <a:off x="4471796" y="808892"/>
            <a:ext cx="3968819" cy="36089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5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08661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1536827"/>
            <a:ext cx="5992749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969642"/>
            <a:ext cx="7838694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1917928"/>
            <a:ext cx="144145" cy="8883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2400935"/>
            <a:ext cx="7068693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2807538"/>
            <a:ext cx="1082649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156438" y="1969642"/>
            <a:ext cx="2426677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03585" y="2400935"/>
            <a:ext cx="3877407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3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2204700" cy="5443855"/>
            <a:chOff x="-6095" y="0"/>
            <a:chExt cx="12204700" cy="54438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5431790"/>
            </a:xfrm>
            <a:custGeom>
              <a:avLst/>
              <a:gdLst/>
              <a:ahLst/>
              <a:cxnLst/>
              <a:rect l="l" t="t" r="r" b="b"/>
              <a:pathLst>
                <a:path w="12192000" h="5431790">
                  <a:moveTo>
                    <a:pt x="12192000" y="0"/>
                  </a:moveTo>
                  <a:lnTo>
                    <a:pt x="0" y="0"/>
                  </a:lnTo>
                  <a:lnTo>
                    <a:pt x="0" y="5431536"/>
                  </a:lnTo>
                  <a:lnTo>
                    <a:pt x="12192000" y="54315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5431790"/>
            </a:xfrm>
            <a:custGeom>
              <a:avLst/>
              <a:gdLst/>
              <a:ahLst/>
              <a:cxnLst/>
              <a:rect l="l" t="t" r="r" b="b"/>
              <a:pathLst>
                <a:path w="12192000" h="5431790">
                  <a:moveTo>
                    <a:pt x="0" y="5431536"/>
                  </a:moveTo>
                  <a:lnTo>
                    <a:pt x="12192000" y="5431536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5431536"/>
                  </a:lnTo>
                  <a:close/>
                </a:path>
              </a:pathLst>
            </a:custGeom>
            <a:ln w="12192">
              <a:solidFill>
                <a:srgbClr val="00647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3587" y="3192475"/>
            <a:ext cx="2764409" cy="24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3892" y="1988820"/>
            <a:ext cx="3522853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06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9516"/>
            <a:ext cx="6136259" cy="54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03364" y="2040635"/>
            <a:ext cx="3075431" cy="2447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94560" y="2037588"/>
            <a:ext cx="1615440" cy="1005840"/>
            <a:chOff x="2194560" y="2037588"/>
            <a:chExt cx="1615440" cy="1005840"/>
          </a:xfrm>
        </p:grpSpPr>
        <p:sp>
          <p:nvSpPr>
            <p:cNvPr id="5" name="object 5"/>
            <p:cNvSpPr/>
            <p:nvPr/>
          </p:nvSpPr>
          <p:spPr>
            <a:xfrm>
              <a:off x="2207514" y="2050542"/>
              <a:ext cx="1590040" cy="980440"/>
            </a:xfrm>
            <a:custGeom>
              <a:avLst/>
              <a:gdLst/>
              <a:ahLst/>
              <a:cxnLst/>
              <a:rect l="l" t="t" r="r" b="b"/>
              <a:pathLst>
                <a:path w="1590039" h="980439">
                  <a:moveTo>
                    <a:pt x="1426210" y="0"/>
                  </a:moveTo>
                  <a:lnTo>
                    <a:pt x="163322" y="0"/>
                  </a:lnTo>
                  <a:lnTo>
                    <a:pt x="119915" y="5836"/>
                  </a:lnTo>
                  <a:lnTo>
                    <a:pt x="80903" y="22304"/>
                  </a:lnTo>
                  <a:lnTo>
                    <a:pt x="47847" y="47847"/>
                  </a:lnTo>
                  <a:lnTo>
                    <a:pt x="22304" y="80903"/>
                  </a:lnTo>
                  <a:lnTo>
                    <a:pt x="5836" y="119915"/>
                  </a:lnTo>
                  <a:lnTo>
                    <a:pt x="0" y="163322"/>
                  </a:lnTo>
                  <a:lnTo>
                    <a:pt x="0" y="816610"/>
                  </a:lnTo>
                  <a:lnTo>
                    <a:pt x="5836" y="860016"/>
                  </a:lnTo>
                  <a:lnTo>
                    <a:pt x="22304" y="899028"/>
                  </a:lnTo>
                  <a:lnTo>
                    <a:pt x="47847" y="932084"/>
                  </a:lnTo>
                  <a:lnTo>
                    <a:pt x="80903" y="957627"/>
                  </a:lnTo>
                  <a:lnTo>
                    <a:pt x="119915" y="974095"/>
                  </a:lnTo>
                  <a:lnTo>
                    <a:pt x="163322" y="979932"/>
                  </a:lnTo>
                  <a:lnTo>
                    <a:pt x="1426210" y="979932"/>
                  </a:lnTo>
                  <a:lnTo>
                    <a:pt x="1469616" y="974095"/>
                  </a:lnTo>
                  <a:lnTo>
                    <a:pt x="1508628" y="957627"/>
                  </a:lnTo>
                  <a:lnTo>
                    <a:pt x="1541684" y="932084"/>
                  </a:lnTo>
                  <a:lnTo>
                    <a:pt x="1567227" y="899028"/>
                  </a:lnTo>
                  <a:lnTo>
                    <a:pt x="1583695" y="860016"/>
                  </a:lnTo>
                  <a:lnTo>
                    <a:pt x="1589532" y="816610"/>
                  </a:lnTo>
                  <a:lnTo>
                    <a:pt x="1589532" y="163322"/>
                  </a:lnTo>
                  <a:lnTo>
                    <a:pt x="1583695" y="119915"/>
                  </a:lnTo>
                  <a:lnTo>
                    <a:pt x="1567227" y="80903"/>
                  </a:lnTo>
                  <a:lnTo>
                    <a:pt x="1541684" y="47847"/>
                  </a:lnTo>
                  <a:lnTo>
                    <a:pt x="1508628" y="22304"/>
                  </a:lnTo>
                  <a:lnTo>
                    <a:pt x="1469616" y="5836"/>
                  </a:lnTo>
                  <a:lnTo>
                    <a:pt x="1426210" y="0"/>
                  </a:lnTo>
                  <a:close/>
                </a:path>
              </a:pathLst>
            </a:custGeom>
            <a:solidFill>
              <a:srgbClr val="DEEBE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207514" y="2050542"/>
              <a:ext cx="1590040" cy="980440"/>
            </a:xfrm>
            <a:custGeom>
              <a:avLst/>
              <a:gdLst/>
              <a:ahLst/>
              <a:cxnLst/>
              <a:rect l="l" t="t" r="r" b="b"/>
              <a:pathLst>
                <a:path w="1590039" h="980439">
                  <a:moveTo>
                    <a:pt x="0" y="163322"/>
                  </a:moveTo>
                  <a:lnTo>
                    <a:pt x="5836" y="119915"/>
                  </a:lnTo>
                  <a:lnTo>
                    <a:pt x="22304" y="80903"/>
                  </a:lnTo>
                  <a:lnTo>
                    <a:pt x="47847" y="47847"/>
                  </a:lnTo>
                  <a:lnTo>
                    <a:pt x="80903" y="22304"/>
                  </a:lnTo>
                  <a:lnTo>
                    <a:pt x="119915" y="5836"/>
                  </a:lnTo>
                  <a:lnTo>
                    <a:pt x="163322" y="0"/>
                  </a:lnTo>
                  <a:lnTo>
                    <a:pt x="1426210" y="0"/>
                  </a:lnTo>
                  <a:lnTo>
                    <a:pt x="1469616" y="5836"/>
                  </a:lnTo>
                  <a:lnTo>
                    <a:pt x="1508628" y="22304"/>
                  </a:lnTo>
                  <a:lnTo>
                    <a:pt x="1541684" y="47847"/>
                  </a:lnTo>
                  <a:lnTo>
                    <a:pt x="1567227" y="80903"/>
                  </a:lnTo>
                  <a:lnTo>
                    <a:pt x="1583695" y="119915"/>
                  </a:lnTo>
                  <a:lnTo>
                    <a:pt x="1589532" y="163322"/>
                  </a:lnTo>
                  <a:lnTo>
                    <a:pt x="1589532" y="816610"/>
                  </a:lnTo>
                  <a:lnTo>
                    <a:pt x="1583695" y="860016"/>
                  </a:lnTo>
                  <a:lnTo>
                    <a:pt x="1567227" y="899028"/>
                  </a:lnTo>
                  <a:lnTo>
                    <a:pt x="1541684" y="932084"/>
                  </a:lnTo>
                  <a:lnTo>
                    <a:pt x="1508628" y="957627"/>
                  </a:lnTo>
                  <a:lnTo>
                    <a:pt x="1469616" y="974095"/>
                  </a:lnTo>
                  <a:lnTo>
                    <a:pt x="1426210" y="979932"/>
                  </a:lnTo>
                  <a:lnTo>
                    <a:pt x="163322" y="979932"/>
                  </a:lnTo>
                  <a:lnTo>
                    <a:pt x="119915" y="974095"/>
                  </a:lnTo>
                  <a:lnTo>
                    <a:pt x="80903" y="957627"/>
                  </a:lnTo>
                  <a:lnTo>
                    <a:pt x="47847" y="932084"/>
                  </a:lnTo>
                  <a:lnTo>
                    <a:pt x="22304" y="899028"/>
                  </a:lnTo>
                  <a:lnTo>
                    <a:pt x="5836" y="860016"/>
                  </a:lnTo>
                  <a:lnTo>
                    <a:pt x="0" y="816610"/>
                  </a:lnTo>
                  <a:lnTo>
                    <a:pt x="0" y="163322"/>
                  </a:lnTo>
                  <a:close/>
                </a:path>
              </a:pathLst>
            </a:custGeom>
            <a:ln w="25908">
              <a:solidFill>
                <a:srgbClr val="2B525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734310" y="2328037"/>
              <a:ext cx="658367" cy="211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26106" y="2541397"/>
              <a:ext cx="845248" cy="211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194560" y="3400044"/>
            <a:ext cx="1615440" cy="1005840"/>
            <a:chOff x="2194560" y="3400044"/>
            <a:chExt cx="1615440" cy="1005840"/>
          </a:xfrm>
        </p:grpSpPr>
        <p:sp>
          <p:nvSpPr>
            <p:cNvPr id="10" name="object 10"/>
            <p:cNvSpPr/>
            <p:nvPr/>
          </p:nvSpPr>
          <p:spPr>
            <a:xfrm>
              <a:off x="2207514" y="3412998"/>
              <a:ext cx="1590040" cy="980440"/>
            </a:xfrm>
            <a:custGeom>
              <a:avLst/>
              <a:gdLst/>
              <a:ahLst/>
              <a:cxnLst/>
              <a:rect l="l" t="t" r="r" b="b"/>
              <a:pathLst>
                <a:path w="1590039" h="980439">
                  <a:moveTo>
                    <a:pt x="1426210" y="0"/>
                  </a:moveTo>
                  <a:lnTo>
                    <a:pt x="163322" y="0"/>
                  </a:lnTo>
                  <a:lnTo>
                    <a:pt x="119915" y="5836"/>
                  </a:lnTo>
                  <a:lnTo>
                    <a:pt x="80903" y="22304"/>
                  </a:lnTo>
                  <a:lnTo>
                    <a:pt x="47847" y="47847"/>
                  </a:lnTo>
                  <a:lnTo>
                    <a:pt x="22304" y="80903"/>
                  </a:lnTo>
                  <a:lnTo>
                    <a:pt x="5836" y="119915"/>
                  </a:lnTo>
                  <a:lnTo>
                    <a:pt x="0" y="163322"/>
                  </a:lnTo>
                  <a:lnTo>
                    <a:pt x="0" y="816609"/>
                  </a:lnTo>
                  <a:lnTo>
                    <a:pt x="5836" y="860016"/>
                  </a:lnTo>
                  <a:lnTo>
                    <a:pt x="22304" y="899028"/>
                  </a:lnTo>
                  <a:lnTo>
                    <a:pt x="47847" y="932084"/>
                  </a:lnTo>
                  <a:lnTo>
                    <a:pt x="80903" y="957627"/>
                  </a:lnTo>
                  <a:lnTo>
                    <a:pt x="119915" y="974095"/>
                  </a:lnTo>
                  <a:lnTo>
                    <a:pt x="163322" y="979932"/>
                  </a:lnTo>
                  <a:lnTo>
                    <a:pt x="1426210" y="979932"/>
                  </a:lnTo>
                  <a:lnTo>
                    <a:pt x="1469616" y="974095"/>
                  </a:lnTo>
                  <a:lnTo>
                    <a:pt x="1508628" y="957627"/>
                  </a:lnTo>
                  <a:lnTo>
                    <a:pt x="1541684" y="932084"/>
                  </a:lnTo>
                  <a:lnTo>
                    <a:pt x="1567227" y="899028"/>
                  </a:lnTo>
                  <a:lnTo>
                    <a:pt x="1583695" y="860016"/>
                  </a:lnTo>
                  <a:lnTo>
                    <a:pt x="1589532" y="816609"/>
                  </a:lnTo>
                  <a:lnTo>
                    <a:pt x="1589532" y="163322"/>
                  </a:lnTo>
                  <a:lnTo>
                    <a:pt x="1583695" y="119915"/>
                  </a:lnTo>
                  <a:lnTo>
                    <a:pt x="1567227" y="80903"/>
                  </a:lnTo>
                  <a:lnTo>
                    <a:pt x="1541684" y="47847"/>
                  </a:lnTo>
                  <a:lnTo>
                    <a:pt x="1508628" y="22304"/>
                  </a:lnTo>
                  <a:lnTo>
                    <a:pt x="1469616" y="5836"/>
                  </a:lnTo>
                  <a:lnTo>
                    <a:pt x="1426210" y="0"/>
                  </a:lnTo>
                  <a:close/>
                </a:path>
              </a:pathLst>
            </a:custGeom>
            <a:solidFill>
              <a:srgbClr val="DEEBE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207514" y="3412998"/>
              <a:ext cx="1590040" cy="980440"/>
            </a:xfrm>
            <a:custGeom>
              <a:avLst/>
              <a:gdLst/>
              <a:ahLst/>
              <a:cxnLst/>
              <a:rect l="l" t="t" r="r" b="b"/>
              <a:pathLst>
                <a:path w="1590039" h="980439">
                  <a:moveTo>
                    <a:pt x="0" y="163322"/>
                  </a:moveTo>
                  <a:lnTo>
                    <a:pt x="5836" y="119915"/>
                  </a:lnTo>
                  <a:lnTo>
                    <a:pt x="22304" y="80903"/>
                  </a:lnTo>
                  <a:lnTo>
                    <a:pt x="47847" y="47847"/>
                  </a:lnTo>
                  <a:lnTo>
                    <a:pt x="80903" y="22304"/>
                  </a:lnTo>
                  <a:lnTo>
                    <a:pt x="119915" y="5836"/>
                  </a:lnTo>
                  <a:lnTo>
                    <a:pt x="163322" y="0"/>
                  </a:lnTo>
                  <a:lnTo>
                    <a:pt x="1426210" y="0"/>
                  </a:lnTo>
                  <a:lnTo>
                    <a:pt x="1469616" y="5836"/>
                  </a:lnTo>
                  <a:lnTo>
                    <a:pt x="1508628" y="22304"/>
                  </a:lnTo>
                  <a:lnTo>
                    <a:pt x="1541684" y="47847"/>
                  </a:lnTo>
                  <a:lnTo>
                    <a:pt x="1567227" y="80903"/>
                  </a:lnTo>
                  <a:lnTo>
                    <a:pt x="1583695" y="119915"/>
                  </a:lnTo>
                  <a:lnTo>
                    <a:pt x="1589532" y="163322"/>
                  </a:lnTo>
                  <a:lnTo>
                    <a:pt x="1589532" y="816609"/>
                  </a:lnTo>
                  <a:lnTo>
                    <a:pt x="1583695" y="860016"/>
                  </a:lnTo>
                  <a:lnTo>
                    <a:pt x="1567227" y="899028"/>
                  </a:lnTo>
                  <a:lnTo>
                    <a:pt x="1541684" y="932084"/>
                  </a:lnTo>
                  <a:lnTo>
                    <a:pt x="1508628" y="957627"/>
                  </a:lnTo>
                  <a:lnTo>
                    <a:pt x="1469616" y="974095"/>
                  </a:lnTo>
                  <a:lnTo>
                    <a:pt x="1426210" y="979932"/>
                  </a:lnTo>
                  <a:lnTo>
                    <a:pt x="163322" y="979932"/>
                  </a:lnTo>
                  <a:lnTo>
                    <a:pt x="119915" y="974095"/>
                  </a:lnTo>
                  <a:lnTo>
                    <a:pt x="80903" y="957627"/>
                  </a:lnTo>
                  <a:lnTo>
                    <a:pt x="47847" y="932084"/>
                  </a:lnTo>
                  <a:lnTo>
                    <a:pt x="22304" y="899028"/>
                  </a:lnTo>
                  <a:lnTo>
                    <a:pt x="5836" y="860016"/>
                  </a:lnTo>
                  <a:lnTo>
                    <a:pt x="0" y="816609"/>
                  </a:lnTo>
                  <a:lnTo>
                    <a:pt x="0" y="163322"/>
                  </a:lnTo>
                  <a:close/>
                </a:path>
              </a:pathLst>
            </a:custGeom>
            <a:ln w="25908">
              <a:solidFill>
                <a:srgbClr val="2B525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516378" y="3691128"/>
              <a:ext cx="1098308" cy="2118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26106" y="3904488"/>
              <a:ext cx="845591" cy="211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537714" y="2184183"/>
            <a:ext cx="859298" cy="716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3741" y="3151632"/>
            <a:ext cx="800986" cy="669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3691" y="4035552"/>
            <a:ext cx="891539" cy="6458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33905" y="2473451"/>
            <a:ext cx="600710" cy="114300"/>
          </a:xfrm>
          <a:custGeom>
            <a:avLst/>
            <a:gdLst/>
            <a:ahLst/>
            <a:cxnLst/>
            <a:rect l="l" t="t" r="r" b="b"/>
            <a:pathLst>
              <a:path w="600710" h="114300">
                <a:moveTo>
                  <a:pt x="486029" y="0"/>
                </a:moveTo>
                <a:lnTo>
                  <a:pt x="486029" y="114300"/>
                </a:lnTo>
                <a:lnTo>
                  <a:pt x="562229" y="76200"/>
                </a:lnTo>
                <a:lnTo>
                  <a:pt x="505079" y="76200"/>
                </a:lnTo>
                <a:lnTo>
                  <a:pt x="505079" y="38100"/>
                </a:lnTo>
                <a:lnTo>
                  <a:pt x="562229" y="38100"/>
                </a:lnTo>
                <a:lnTo>
                  <a:pt x="486029" y="0"/>
                </a:lnTo>
                <a:close/>
              </a:path>
              <a:path w="600710" h="114300">
                <a:moveTo>
                  <a:pt x="48602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86029" y="76200"/>
                </a:lnTo>
                <a:lnTo>
                  <a:pt x="486029" y="38100"/>
                </a:lnTo>
                <a:close/>
              </a:path>
              <a:path w="600710" h="114300">
                <a:moveTo>
                  <a:pt x="562229" y="38100"/>
                </a:moveTo>
                <a:lnTo>
                  <a:pt x="505079" y="38100"/>
                </a:lnTo>
                <a:lnTo>
                  <a:pt x="505079" y="76200"/>
                </a:lnTo>
                <a:lnTo>
                  <a:pt x="562229" y="76200"/>
                </a:lnTo>
                <a:lnTo>
                  <a:pt x="600329" y="57150"/>
                </a:lnTo>
                <a:lnTo>
                  <a:pt x="562229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33905" y="3560064"/>
            <a:ext cx="600710" cy="114300"/>
          </a:xfrm>
          <a:custGeom>
            <a:avLst/>
            <a:gdLst/>
            <a:ahLst/>
            <a:cxnLst/>
            <a:rect l="l" t="t" r="r" b="b"/>
            <a:pathLst>
              <a:path w="600710" h="114300">
                <a:moveTo>
                  <a:pt x="486029" y="0"/>
                </a:moveTo>
                <a:lnTo>
                  <a:pt x="486029" y="114300"/>
                </a:lnTo>
                <a:lnTo>
                  <a:pt x="562229" y="76200"/>
                </a:lnTo>
                <a:lnTo>
                  <a:pt x="505079" y="76200"/>
                </a:lnTo>
                <a:lnTo>
                  <a:pt x="505079" y="38100"/>
                </a:lnTo>
                <a:lnTo>
                  <a:pt x="562229" y="38100"/>
                </a:lnTo>
                <a:lnTo>
                  <a:pt x="486029" y="0"/>
                </a:lnTo>
                <a:close/>
              </a:path>
              <a:path w="600710" h="114300">
                <a:moveTo>
                  <a:pt x="48602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86029" y="76200"/>
                </a:lnTo>
                <a:lnTo>
                  <a:pt x="486029" y="38100"/>
                </a:lnTo>
                <a:close/>
              </a:path>
              <a:path w="600710" h="114300">
                <a:moveTo>
                  <a:pt x="562229" y="38100"/>
                </a:moveTo>
                <a:lnTo>
                  <a:pt x="505079" y="38100"/>
                </a:lnTo>
                <a:lnTo>
                  <a:pt x="505079" y="76200"/>
                </a:lnTo>
                <a:lnTo>
                  <a:pt x="562229" y="76200"/>
                </a:lnTo>
                <a:lnTo>
                  <a:pt x="600329" y="57150"/>
                </a:lnTo>
                <a:lnTo>
                  <a:pt x="562229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33905" y="4104132"/>
            <a:ext cx="600710" cy="114300"/>
          </a:xfrm>
          <a:custGeom>
            <a:avLst/>
            <a:gdLst/>
            <a:ahLst/>
            <a:cxnLst/>
            <a:rect l="l" t="t" r="r" b="b"/>
            <a:pathLst>
              <a:path w="600710" h="114300">
                <a:moveTo>
                  <a:pt x="486029" y="0"/>
                </a:moveTo>
                <a:lnTo>
                  <a:pt x="486029" y="114300"/>
                </a:lnTo>
                <a:lnTo>
                  <a:pt x="562229" y="76200"/>
                </a:lnTo>
                <a:lnTo>
                  <a:pt x="505079" y="76200"/>
                </a:lnTo>
                <a:lnTo>
                  <a:pt x="505079" y="38100"/>
                </a:lnTo>
                <a:lnTo>
                  <a:pt x="562229" y="38100"/>
                </a:lnTo>
                <a:lnTo>
                  <a:pt x="486029" y="0"/>
                </a:lnTo>
                <a:close/>
              </a:path>
              <a:path w="600710" h="114300">
                <a:moveTo>
                  <a:pt x="48602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86029" y="76200"/>
                </a:lnTo>
                <a:lnTo>
                  <a:pt x="486029" y="38100"/>
                </a:lnTo>
                <a:close/>
              </a:path>
              <a:path w="600710" h="114300">
                <a:moveTo>
                  <a:pt x="562229" y="38100"/>
                </a:moveTo>
                <a:lnTo>
                  <a:pt x="505079" y="38100"/>
                </a:lnTo>
                <a:lnTo>
                  <a:pt x="505079" y="76200"/>
                </a:lnTo>
                <a:lnTo>
                  <a:pt x="562229" y="76200"/>
                </a:lnTo>
                <a:lnTo>
                  <a:pt x="600329" y="57150"/>
                </a:lnTo>
                <a:lnTo>
                  <a:pt x="562229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83914" y="2473451"/>
            <a:ext cx="863600" cy="114300"/>
          </a:xfrm>
          <a:custGeom>
            <a:avLst/>
            <a:gdLst/>
            <a:ahLst/>
            <a:cxnLst/>
            <a:rect l="l" t="t" r="r" b="b"/>
            <a:pathLst>
              <a:path w="863600" h="114300">
                <a:moveTo>
                  <a:pt x="749300" y="0"/>
                </a:moveTo>
                <a:lnTo>
                  <a:pt x="749300" y="114300"/>
                </a:lnTo>
                <a:lnTo>
                  <a:pt x="825500" y="76200"/>
                </a:lnTo>
                <a:lnTo>
                  <a:pt x="768350" y="76200"/>
                </a:lnTo>
                <a:lnTo>
                  <a:pt x="768350" y="38100"/>
                </a:lnTo>
                <a:lnTo>
                  <a:pt x="825500" y="38100"/>
                </a:lnTo>
                <a:lnTo>
                  <a:pt x="749300" y="0"/>
                </a:lnTo>
                <a:close/>
              </a:path>
              <a:path w="863600" h="114300">
                <a:moveTo>
                  <a:pt x="7493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49300" y="76200"/>
                </a:lnTo>
                <a:lnTo>
                  <a:pt x="749300" y="38100"/>
                </a:lnTo>
                <a:close/>
              </a:path>
              <a:path w="863600" h="114300">
                <a:moveTo>
                  <a:pt x="825500" y="38100"/>
                </a:moveTo>
                <a:lnTo>
                  <a:pt x="768350" y="38100"/>
                </a:lnTo>
                <a:lnTo>
                  <a:pt x="768350" y="76200"/>
                </a:lnTo>
                <a:lnTo>
                  <a:pt x="825500" y="76200"/>
                </a:lnTo>
                <a:lnTo>
                  <a:pt x="863600" y="57150"/>
                </a:lnTo>
                <a:lnTo>
                  <a:pt x="825500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57320" y="2168144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Lateral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81703" y="2594863"/>
            <a:ext cx="5702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orces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99153" y="3806952"/>
            <a:ext cx="863600" cy="114300"/>
          </a:xfrm>
          <a:custGeom>
            <a:avLst/>
            <a:gdLst/>
            <a:ahLst/>
            <a:cxnLst/>
            <a:rect l="l" t="t" r="r" b="b"/>
            <a:pathLst>
              <a:path w="863600" h="114300">
                <a:moveTo>
                  <a:pt x="749300" y="0"/>
                </a:moveTo>
                <a:lnTo>
                  <a:pt x="749300" y="114300"/>
                </a:lnTo>
                <a:lnTo>
                  <a:pt x="825500" y="76200"/>
                </a:lnTo>
                <a:lnTo>
                  <a:pt x="768350" y="76200"/>
                </a:lnTo>
                <a:lnTo>
                  <a:pt x="768350" y="38100"/>
                </a:lnTo>
                <a:lnTo>
                  <a:pt x="825500" y="38100"/>
                </a:lnTo>
                <a:lnTo>
                  <a:pt x="749300" y="0"/>
                </a:lnTo>
                <a:close/>
              </a:path>
              <a:path w="863600" h="114300">
                <a:moveTo>
                  <a:pt x="7493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49300" y="76200"/>
                </a:lnTo>
                <a:lnTo>
                  <a:pt x="749300" y="38100"/>
                </a:lnTo>
                <a:close/>
              </a:path>
              <a:path w="863600" h="114300">
                <a:moveTo>
                  <a:pt x="825500" y="38100"/>
                </a:moveTo>
                <a:lnTo>
                  <a:pt x="768350" y="38100"/>
                </a:lnTo>
                <a:lnTo>
                  <a:pt x="768350" y="76200"/>
                </a:lnTo>
                <a:lnTo>
                  <a:pt x="825500" y="76200"/>
                </a:lnTo>
                <a:lnTo>
                  <a:pt x="863600" y="57150"/>
                </a:lnTo>
                <a:lnTo>
                  <a:pt x="825500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5521" y="3513835"/>
            <a:ext cx="9861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Longitudi</a:t>
            </a: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27170" y="3940555"/>
            <a:ext cx="570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orces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16761" y="2151126"/>
            <a:ext cx="6902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Steering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9450" y="3303270"/>
            <a:ext cx="768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hrottling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45463" y="3825062"/>
            <a:ext cx="6311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king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67008" y="2028380"/>
            <a:ext cx="2336800" cy="2386965"/>
            <a:chOff x="4767008" y="2028380"/>
            <a:chExt cx="2336800" cy="2386965"/>
          </a:xfrm>
        </p:grpSpPr>
        <p:sp>
          <p:nvSpPr>
            <p:cNvPr id="30" name="object 30"/>
            <p:cNvSpPr/>
            <p:nvPr/>
          </p:nvSpPr>
          <p:spPr>
            <a:xfrm>
              <a:off x="4780026" y="2041397"/>
              <a:ext cx="1590040" cy="978535"/>
            </a:xfrm>
            <a:custGeom>
              <a:avLst/>
              <a:gdLst/>
              <a:ahLst/>
              <a:cxnLst/>
              <a:rect l="l" t="t" r="r" b="b"/>
              <a:pathLst>
                <a:path w="1590039" h="978535">
                  <a:moveTo>
                    <a:pt x="1426464" y="0"/>
                  </a:moveTo>
                  <a:lnTo>
                    <a:pt x="163068" y="0"/>
                  </a:lnTo>
                  <a:lnTo>
                    <a:pt x="119723" y="5826"/>
                  </a:lnTo>
                  <a:lnTo>
                    <a:pt x="80772" y="22267"/>
                  </a:lnTo>
                  <a:lnTo>
                    <a:pt x="47767" y="47767"/>
                  </a:lnTo>
                  <a:lnTo>
                    <a:pt x="22267" y="80772"/>
                  </a:lnTo>
                  <a:lnTo>
                    <a:pt x="5826" y="119723"/>
                  </a:lnTo>
                  <a:lnTo>
                    <a:pt x="0" y="163067"/>
                  </a:lnTo>
                  <a:lnTo>
                    <a:pt x="0" y="815339"/>
                  </a:lnTo>
                  <a:lnTo>
                    <a:pt x="5826" y="858684"/>
                  </a:lnTo>
                  <a:lnTo>
                    <a:pt x="22267" y="897635"/>
                  </a:lnTo>
                  <a:lnTo>
                    <a:pt x="47767" y="930640"/>
                  </a:lnTo>
                  <a:lnTo>
                    <a:pt x="80772" y="956140"/>
                  </a:lnTo>
                  <a:lnTo>
                    <a:pt x="119723" y="972581"/>
                  </a:lnTo>
                  <a:lnTo>
                    <a:pt x="163068" y="978407"/>
                  </a:lnTo>
                  <a:lnTo>
                    <a:pt x="1426464" y="978407"/>
                  </a:lnTo>
                  <a:lnTo>
                    <a:pt x="1469808" y="972581"/>
                  </a:lnTo>
                  <a:lnTo>
                    <a:pt x="1508760" y="956140"/>
                  </a:lnTo>
                  <a:lnTo>
                    <a:pt x="1541764" y="930640"/>
                  </a:lnTo>
                  <a:lnTo>
                    <a:pt x="1567264" y="897635"/>
                  </a:lnTo>
                  <a:lnTo>
                    <a:pt x="1583705" y="858684"/>
                  </a:lnTo>
                  <a:lnTo>
                    <a:pt x="1589532" y="815339"/>
                  </a:lnTo>
                  <a:lnTo>
                    <a:pt x="1589532" y="163067"/>
                  </a:lnTo>
                  <a:lnTo>
                    <a:pt x="1583705" y="119723"/>
                  </a:lnTo>
                  <a:lnTo>
                    <a:pt x="1567264" y="80772"/>
                  </a:lnTo>
                  <a:lnTo>
                    <a:pt x="1541764" y="47767"/>
                  </a:lnTo>
                  <a:lnTo>
                    <a:pt x="1508760" y="22267"/>
                  </a:lnTo>
                  <a:lnTo>
                    <a:pt x="1469808" y="582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780026" y="2041397"/>
              <a:ext cx="1590040" cy="978535"/>
            </a:xfrm>
            <a:custGeom>
              <a:avLst/>
              <a:gdLst/>
              <a:ahLst/>
              <a:cxnLst/>
              <a:rect l="l" t="t" r="r" b="b"/>
              <a:pathLst>
                <a:path w="1590039" h="978535">
                  <a:moveTo>
                    <a:pt x="0" y="163067"/>
                  </a:moveTo>
                  <a:lnTo>
                    <a:pt x="5826" y="119723"/>
                  </a:lnTo>
                  <a:lnTo>
                    <a:pt x="22267" y="80772"/>
                  </a:lnTo>
                  <a:lnTo>
                    <a:pt x="47767" y="47767"/>
                  </a:lnTo>
                  <a:lnTo>
                    <a:pt x="80772" y="22267"/>
                  </a:lnTo>
                  <a:lnTo>
                    <a:pt x="119723" y="5826"/>
                  </a:lnTo>
                  <a:lnTo>
                    <a:pt x="163068" y="0"/>
                  </a:lnTo>
                  <a:lnTo>
                    <a:pt x="1426464" y="0"/>
                  </a:lnTo>
                  <a:lnTo>
                    <a:pt x="1469808" y="5826"/>
                  </a:lnTo>
                  <a:lnTo>
                    <a:pt x="1508760" y="22267"/>
                  </a:lnTo>
                  <a:lnTo>
                    <a:pt x="1541764" y="47767"/>
                  </a:lnTo>
                  <a:lnTo>
                    <a:pt x="1567264" y="80772"/>
                  </a:lnTo>
                  <a:lnTo>
                    <a:pt x="1583705" y="119723"/>
                  </a:lnTo>
                  <a:lnTo>
                    <a:pt x="1589532" y="163067"/>
                  </a:lnTo>
                  <a:lnTo>
                    <a:pt x="1589532" y="815339"/>
                  </a:lnTo>
                  <a:lnTo>
                    <a:pt x="1583705" y="858684"/>
                  </a:lnTo>
                  <a:lnTo>
                    <a:pt x="1567264" y="897635"/>
                  </a:lnTo>
                  <a:lnTo>
                    <a:pt x="1541764" y="930640"/>
                  </a:lnTo>
                  <a:lnTo>
                    <a:pt x="1508760" y="956140"/>
                  </a:lnTo>
                  <a:lnTo>
                    <a:pt x="1469808" y="972581"/>
                  </a:lnTo>
                  <a:lnTo>
                    <a:pt x="1426464" y="978407"/>
                  </a:lnTo>
                  <a:lnTo>
                    <a:pt x="163068" y="978407"/>
                  </a:lnTo>
                  <a:lnTo>
                    <a:pt x="119723" y="972581"/>
                  </a:lnTo>
                  <a:lnTo>
                    <a:pt x="80772" y="956140"/>
                  </a:lnTo>
                  <a:lnTo>
                    <a:pt x="47767" y="930640"/>
                  </a:lnTo>
                  <a:lnTo>
                    <a:pt x="22267" y="897635"/>
                  </a:lnTo>
                  <a:lnTo>
                    <a:pt x="5826" y="858684"/>
                  </a:lnTo>
                  <a:lnTo>
                    <a:pt x="0" y="815339"/>
                  </a:lnTo>
                  <a:lnTo>
                    <a:pt x="0" y="163067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307203" y="2317953"/>
              <a:ext cx="658368" cy="2121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139563" y="2531998"/>
              <a:ext cx="957224" cy="2118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401562" y="2473451"/>
              <a:ext cx="702310" cy="114300"/>
            </a:xfrm>
            <a:custGeom>
              <a:avLst/>
              <a:gdLst/>
              <a:ahLst/>
              <a:cxnLst/>
              <a:rect l="l" t="t" r="r" b="b"/>
              <a:pathLst>
                <a:path w="702309" h="114300">
                  <a:moveTo>
                    <a:pt x="587629" y="0"/>
                  </a:moveTo>
                  <a:lnTo>
                    <a:pt x="587629" y="114300"/>
                  </a:lnTo>
                  <a:lnTo>
                    <a:pt x="663829" y="76200"/>
                  </a:lnTo>
                  <a:lnTo>
                    <a:pt x="606679" y="76200"/>
                  </a:lnTo>
                  <a:lnTo>
                    <a:pt x="606679" y="38100"/>
                  </a:lnTo>
                  <a:lnTo>
                    <a:pt x="663829" y="38100"/>
                  </a:lnTo>
                  <a:lnTo>
                    <a:pt x="587629" y="0"/>
                  </a:lnTo>
                  <a:close/>
                </a:path>
                <a:path w="702309" h="114300">
                  <a:moveTo>
                    <a:pt x="58762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87629" y="76200"/>
                  </a:lnTo>
                  <a:lnTo>
                    <a:pt x="587629" y="38100"/>
                  </a:lnTo>
                  <a:close/>
                </a:path>
                <a:path w="702309" h="114300">
                  <a:moveTo>
                    <a:pt x="663829" y="38100"/>
                  </a:moveTo>
                  <a:lnTo>
                    <a:pt x="606679" y="38100"/>
                  </a:lnTo>
                  <a:lnTo>
                    <a:pt x="606679" y="76200"/>
                  </a:lnTo>
                  <a:lnTo>
                    <a:pt x="663829" y="76200"/>
                  </a:lnTo>
                  <a:lnTo>
                    <a:pt x="701929" y="57150"/>
                  </a:lnTo>
                  <a:lnTo>
                    <a:pt x="663829" y="381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789170" y="3422141"/>
              <a:ext cx="1590040" cy="980440"/>
            </a:xfrm>
            <a:custGeom>
              <a:avLst/>
              <a:gdLst/>
              <a:ahLst/>
              <a:cxnLst/>
              <a:rect l="l" t="t" r="r" b="b"/>
              <a:pathLst>
                <a:path w="1590039" h="980439">
                  <a:moveTo>
                    <a:pt x="1426209" y="0"/>
                  </a:moveTo>
                  <a:lnTo>
                    <a:pt x="163321" y="0"/>
                  </a:lnTo>
                  <a:lnTo>
                    <a:pt x="119915" y="5836"/>
                  </a:lnTo>
                  <a:lnTo>
                    <a:pt x="80903" y="22304"/>
                  </a:lnTo>
                  <a:lnTo>
                    <a:pt x="47847" y="47847"/>
                  </a:lnTo>
                  <a:lnTo>
                    <a:pt x="22304" y="80903"/>
                  </a:lnTo>
                  <a:lnTo>
                    <a:pt x="5836" y="119915"/>
                  </a:lnTo>
                  <a:lnTo>
                    <a:pt x="0" y="163322"/>
                  </a:lnTo>
                  <a:lnTo>
                    <a:pt x="0" y="816610"/>
                  </a:lnTo>
                  <a:lnTo>
                    <a:pt x="5836" y="860016"/>
                  </a:lnTo>
                  <a:lnTo>
                    <a:pt x="22304" y="899028"/>
                  </a:lnTo>
                  <a:lnTo>
                    <a:pt x="47847" y="932084"/>
                  </a:lnTo>
                  <a:lnTo>
                    <a:pt x="80903" y="957627"/>
                  </a:lnTo>
                  <a:lnTo>
                    <a:pt x="119915" y="974095"/>
                  </a:lnTo>
                  <a:lnTo>
                    <a:pt x="163321" y="979932"/>
                  </a:lnTo>
                  <a:lnTo>
                    <a:pt x="1426209" y="979932"/>
                  </a:lnTo>
                  <a:lnTo>
                    <a:pt x="1469616" y="974095"/>
                  </a:lnTo>
                  <a:lnTo>
                    <a:pt x="1508628" y="957627"/>
                  </a:lnTo>
                  <a:lnTo>
                    <a:pt x="1541684" y="932084"/>
                  </a:lnTo>
                  <a:lnTo>
                    <a:pt x="1567227" y="899028"/>
                  </a:lnTo>
                  <a:lnTo>
                    <a:pt x="1583695" y="860016"/>
                  </a:lnTo>
                  <a:lnTo>
                    <a:pt x="1589531" y="816610"/>
                  </a:lnTo>
                  <a:lnTo>
                    <a:pt x="1589531" y="163322"/>
                  </a:lnTo>
                  <a:lnTo>
                    <a:pt x="1583695" y="119915"/>
                  </a:lnTo>
                  <a:lnTo>
                    <a:pt x="1567227" y="80903"/>
                  </a:lnTo>
                  <a:lnTo>
                    <a:pt x="1541684" y="47847"/>
                  </a:lnTo>
                  <a:lnTo>
                    <a:pt x="1508628" y="22304"/>
                  </a:lnTo>
                  <a:lnTo>
                    <a:pt x="1469616" y="5836"/>
                  </a:lnTo>
                  <a:lnTo>
                    <a:pt x="1426209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789170" y="3422141"/>
              <a:ext cx="1590040" cy="980440"/>
            </a:xfrm>
            <a:custGeom>
              <a:avLst/>
              <a:gdLst/>
              <a:ahLst/>
              <a:cxnLst/>
              <a:rect l="l" t="t" r="r" b="b"/>
              <a:pathLst>
                <a:path w="1590039" h="980439">
                  <a:moveTo>
                    <a:pt x="0" y="163322"/>
                  </a:moveTo>
                  <a:lnTo>
                    <a:pt x="5836" y="119915"/>
                  </a:lnTo>
                  <a:lnTo>
                    <a:pt x="22304" y="80903"/>
                  </a:lnTo>
                  <a:lnTo>
                    <a:pt x="47847" y="47847"/>
                  </a:lnTo>
                  <a:lnTo>
                    <a:pt x="80903" y="22304"/>
                  </a:lnTo>
                  <a:lnTo>
                    <a:pt x="119915" y="5836"/>
                  </a:lnTo>
                  <a:lnTo>
                    <a:pt x="163321" y="0"/>
                  </a:lnTo>
                  <a:lnTo>
                    <a:pt x="1426209" y="0"/>
                  </a:lnTo>
                  <a:lnTo>
                    <a:pt x="1469616" y="5836"/>
                  </a:lnTo>
                  <a:lnTo>
                    <a:pt x="1508628" y="22304"/>
                  </a:lnTo>
                  <a:lnTo>
                    <a:pt x="1541684" y="47847"/>
                  </a:lnTo>
                  <a:lnTo>
                    <a:pt x="1567227" y="80903"/>
                  </a:lnTo>
                  <a:lnTo>
                    <a:pt x="1583695" y="119915"/>
                  </a:lnTo>
                  <a:lnTo>
                    <a:pt x="1589531" y="163322"/>
                  </a:lnTo>
                  <a:lnTo>
                    <a:pt x="1589531" y="816610"/>
                  </a:lnTo>
                  <a:lnTo>
                    <a:pt x="1583695" y="860016"/>
                  </a:lnTo>
                  <a:lnTo>
                    <a:pt x="1567227" y="899028"/>
                  </a:lnTo>
                  <a:lnTo>
                    <a:pt x="1541684" y="932084"/>
                  </a:lnTo>
                  <a:lnTo>
                    <a:pt x="1508628" y="957627"/>
                  </a:lnTo>
                  <a:lnTo>
                    <a:pt x="1469616" y="974095"/>
                  </a:lnTo>
                  <a:lnTo>
                    <a:pt x="1426209" y="979932"/>
                  </a:lnTo>
                  <a:lnTo>
                    <a:pt x="163321" y="979932"/>
                  </a:lnTo>
                  <a:lnTo>
                    <a:pt x="119915" y="974095"/>
                  </a:lnTo>
                  <a:lnTo>
                    <a:pt x="80903" y="957627"/>
                  </a:lnTo>
                  <a:lnTo>
                    <a:pt x="47847" y="932084"/>
                  </a:lnTo>
                  <a:lnTo>
                    <a:pt x="22304" y="899028"/>
                  </a:lnTo>
                  <a:lnTo>
                    <a:pt x="5836" y="860016"/>
                  </a:lnTo>
                  <a:lnTo>
                    <a:pt x="0" y="816610"/>
                  </a:lnTo>
                  <a:lnTo>
                    <a:pt x="0" y="163322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098034" y="3700272"/>
              <a:ext cx="1098308" cy="2118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5148326" y="3913632"/>
              <a:ext cx="957554" cy="2118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406134" y="3822191"/>
              <a:ext cx="691515" cy="114300"/>
            </a:xfrm>
            <a:custGeom>
              <a:avLst/>
              <a:gdLst/>
              <a:ahLst/>
              <a:cxnLst/>
              <a:rect l="l" t="t" r="r" b="b"/>
              <a:pathLst>
                <a:path w="691515" h="114300">
                  <a:moveTo>
                    <a:pt x="577088" y="0"/>
                  </a:moveTo>
                  <a:lnTo>
                    <a:pt x="577088" y="114299"/>
                  </a:lnTo>
                  <a:lnTo>
                    <a:pt x="653288" y="76199"/>
                  </a:lnTo>
                  <a:lnTo>
                    <a:pt x="596138" y="76199"/>
                  </a:lnTo>
                  <a:lnTo>
                    <a:pt x="596138" y="38099"/>
                  </a:lnTo>
                  <a:lnTo>
                    <a:pt x="653288" y="38099"/>
                  </a:lnTo>
                  <a:lnTo>
                    <a:pt x="577088" y="0"/>
                  </a:lnTo>
                  <a:close/>
                </a:path>
                <a:path w="691515" h="114300">
                  <a:moveTo>
                    <a:pt x="577088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577088" y="76199"/>
                  </a:lnTo>
                  <a:lnTo>
                    <a:pt x="577088" y="38099"/>
                  </a:lnTo>
                  <a:close/>
                </a:path>
                <a:path w="691515" h="114300">
                  <a:moveTo>
                    <a:pt x="653288" y="38099"/>
                  </a:moveTo>
                  <a:lnTo>
                    <a:pt x="596138" y="38099"/>
                  </a:lnTo>
                  <a:lnTo>
                    <a:pt x="596138" y="76199"/>
                  </a:lnTo>
                  <a:lnTo>
                    <a:pt x="653288" y="76199"/>
                  </a:lnTo>
                  <a:lnTo>
                    <a:pt x="691388" y="57149"/>
                  </a:lnTo>
                  <a:lnTo>
                    <a:pt x="653288" y="3809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06336" y="2151126"/>
            <a:ext cx="370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aw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89572" y="2578100"/>
            <a:ext cx="401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98133" y="3533013"/>
            <a:ext cx="6762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1" sz="14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ard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11848" y="3959733"/>
            <a:ext cx="650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Velocity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381743" y="3863352"/>
            <a:ext cx="1396365" cy="986155"/>
            <a:chOff x="9381743" y="3863352"/>
            <a:chExt cx="1396365" cy="986155"/>
          </a:xfrm>
        </p:grpSpPr>
        <p:sp>
          <p:nvSpPr>
            <p:cNvPr id="45" name="object 45"/>
            <p:cNvSpPr/>
            <p:nvPr/>
          </p:nvSpPr>
          <p:spPr>
            <a:xfrm>
              <a:off x="9381743" y="3863352"/>
              <a:ext cx="1395983" cy="9860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9423272" y="3883151"/>
              <a:ext cx="1202055" cy="838835"/>
            </a:xfrm>
            <a:custGeom>
              <a:avLst/>
              <a:gdLst/>
              <a:ahLst/>
              <a:cxnLst/>
              <a:rect l="l" t="t" r="r" b="b"/>
              <a:pathLst>
                <a:path w="1202054" h="838835">
                  <a:moveTo>
                    <a:pt x="1086603" y="799756"/>
                  </a:moveTo>
                  <a:lnTo>
                    <a:pt x="1083563" y="838708"/>
                  </a:lnTo>
                  <a:lnTo>
                    <a:pt x="1173746" y="802132"/>
                  </a:lnTo>
                  <a:lnTo>
                    <a:pt x="1104519" y="802132"/>
                  </a:lnTo>
                  <a:lnTo>
                    <a:pt x="1086603" y="799756"/>
                  </a:lnTo>
                  <a:close/>
                </a:path>
                <a:path w="1202054" h="838835">
                  <a:moveTo>
                    <a:pt x="1089566" y="761786"/>
                  </a:moveTo>
                  <a:lnTo>
                    <a:pt x="1086603" y="799756"/>
                  </a:lnTo>
                  <a:lnTo>
                    <a:pt x="1104519" y="802132"/>
                  </a:lnTo>
                  <a:lnTo>
                    <a:pt x="1109472" y="764413"/>
                  </a:lnTo>
                  <a:lnTo>
                    <a:pt x="1089566" y="761786"/>
                  </a:lnTo>
                  <a:close/>
                </a:path>
                <a:path w="1202054" h="838835">
                  <a:moveTo>
                    <a:pt x="1092453" y="724789"/>
                  </a:moveTo>
                  <a:lnTo>
                    <a:pt x="1089566" y="761786"/>
                  </a:lnTo>
                  <a:lnTo>
                    <a:pt x="1109472" y="764413"/>
                  </a:lnTo>
                  <a:lnTo>
                    <a:pt x="1104519" y="802132"/>
                  </a:lnTo>
                  <a:lnTo>
                    <a:pt x="1173746" y="802132"/>
                  </a:lnTo>
                  <a:lnTo>
                    <a:pt x="1201927" y="790702"/>
                  </a:lnTo>
                  <a:lnTo>
                    <a:pt x="1092453" y="724789"/>
                  </a:lnTo>
                  <a:close/>
                </a:path>
                <a:path w="1202054" h="838835">
                  <a:moveTo>
                    <a:pt x="761" y="0"/>
                  </a:moveTo>
                  <a:lnTo>
                    <a:pt x="0" y="38100"/>
                  </a:lnTo>
                  <a:lnTo>
                    <a:pt x="28194" y="38608"/>
                  </a:lnTo>
                  <a:lnTo>
                    <a:pt x="55625" y="40259"/>
                  </a:lnTo>
                  <a:lnTo>
                    <a:pt x="109981" y="46609"/>
                  </a:lnTo>
                  <a:lnTo>
                    <a:pt x="163575" y="56768"/>
                  </a:lnTo>
                  <a:lnTo>
                    <a:pt x="215900" y="70485"/>
                  </a:lnTo>
                  <a:lnTo>
                    <a:pt x="266446" y="87630"/>
                  </a:lnTo>
                  <a:lnTo>
                    <a:pt x="314959" y="107823"/>
                  </a:lnTo>
                  <a:lnTo>
                    <a:pt x="360806" y="130683"/>
                  </a:lnTo>
                  <a:lnTo>
                    <a:pt x="403478" y="155829"/>
                  </a:lnTo>
                  <a:lnTo>
                    <a:pt x="442595" y="183261"/>
                  </a:lnTo>
                  <a:lnTo>
                    <a:pt x="477900" y="212471"/>
                  </a:lnTo>
                  <a:lnTo>
                    <a:pt x="508634" y="243078"/>
                  </a:lnTo>
                  <a:lnTo>
                    <a:pt x="534543" y="274828"/>
                  </a:lnTo>
                  <a:lnTo>
                    <a:pt x="555117" y="307340"/>
                  </a:lnTo>
                  <a:lnTo>
                    <a:pt x="575436" y="356743"/>
                  </a:lnTo>
                  <a:lnTo>
                    <a:pt x="582168" y="405765"/>
                  </a:lnTo>
                  <a:lnTo>
                    <a:pt x="583056" y="423925"/>
                  </a:lnTo>
                  <a:lnTo>
                    <a:pt x="590423" y="463423"/>
                  </a:lnTo>
                  <a:lnTo>
                    <a:pt x="604520" y="501904"/>
                  </a:lnTo>
                  <a:lnTo>
                    <a:pt x="624840" y="539242"/>
                  </a:lnTo>
                  <a:lnTo>
                    <a:pt x="650748" y="575056"/>
                  </a:lnTo>
                  <a:lnTo>
                    <a:pt x="681735" y="609219"/>
                  </a:lnTo>
                  <a:lnTo>
                    <a:pt x="717296" y="641477"/>
                  </a:lnTo>
                  <a:lnTo>
                    <a:pt x="757047" y="671703"/>
                  </a:lnTo>
                  <a:lnTo>
                    <a:pt x="800480" y="699643"/>
                  </a:lnTo>
                  <a:lnTo>
                    <a:pt x="847217" y="725043"/>
                  </a:lnTo>
                  <a:lnTo>
                    <a:pt x="896874" y="747649"/>
                  </a:lnTo>
                  <a:lnTo>
                    <a:pt x="948817" y="767207"/>
                  </a:lnTo>
                  <a:lnTo>
                    <a:pt x="1002792" y="783336"/>
                  </a:lnTo>
                  <a:lnTo>
                    <a:pt x="1058545" y="796036"/>
                  </a:lnTo>
                  <a:lnTo>
                    <a:pt x="1086603" y="799756"/>
                  </a:lnTo>
                  <a:lnTo>
                    <a:pt x="1089566" y="761786"/>
                  </a:lnTo>
                  <a:lnTo>
                    <a:pt x="1066165" y="758698"/>
                  </a:lnTo>
                  <a:lnTo>
                    <a:pt x="1039495" y="753237"/>
                  </a:lnTo>
                  <a:lnTo>
                    <a:pt x="987171" y="739521"/>
                  </a:lnTo>
                  <a:lnTo>
                    <a:pt x="936498" y="722376"/>
                  </a:lnTo>
                  <a:lnTo>
                    <a:pt x="887983" y="702310"/>
                  </a:lnTo>
                  <a:lnTo>
                    <a:pt x="842263" y="679450"/>
                  </a:lnTo>
                  <a:lnTo>
                    <a:pt x="799592" y="654304"/>
                  </a:lnTo>
                  <a:lnTo>
                    <a:pt x="760349" y="626999"/>
                  </a:lnTo>
                  <a:lnTo>
                    <a:pt x="725297" y="598043"/>
                  </a:lnTo>
                  <a:lnTo>
                    <a:pt x="694435" y="567436"/>
                  </a:lnTo>
                  <a:lnTo>
                    <a:pt x="668527" y="535813"/>
                  </a:lnTo>
                  <a:lnTo>
                    <a:pt x="647953" y="503555"/>
                  </a:lnTo>
                  <a:lnTo>
                    <a:pt x="627506" y="454660"/>
                  </a:lnTo>
                  <a:lnTo>
                    <a:pt x="620268" y="403987"/>
                  </a:lnTo>
                  <a:lnTo>
                    <a:pt x="619251" y="384175"/>
                  </a:lnTo>
                  <a:lnTo>
                    <a:pt x="611631" y="344931"/>
                  </a:lnTo>
                  <a:lnTo>
                    <a:pt x="597407" y="306578"/>
                  </a:lnTo>
                  <a:lnTo>
                    <a:pt x="576960" y="269621"/>
                  </a:lnTo>
                  <a:lnTo>
                    <a:pt x="551052" y="233934"/>
                  </a:lnTo>
                  <a:lnTo>
                    <a:pt x="520065" y="200025"/>
                  </a:lnTo>
                  <a:lnTo>
                    <a:pt x="484504" y="167767"/>
                  </a:lnTo>
                  <a:lnTo>
                    <a:pt x="444753" y="137668"/>
                  </a:lnTo>
                  <a:lnTo>
                    <a:pt x="401320" y="109855"/>
                  </a:lnTo>
                  <a:lnTo>
                    <a:pt x="354456" y="84455"/>
                  </a:lnTo>
                  <a:lnTo>
                    <a:pt x="304926" y="61975"/>
                  </a:lnTo>
                  <a:lnTo>
                    <a:pt x="252983" y="42418"/>
                  </a:lnTo>
                  <a:lnTo>
                    <a:pt x="199008" y="26289"/>
                  </a:lnTo>
                  <a:lnTo>
                    <a:pt x="143255" y="13716"/>
                  </a:lnTo>
                  <a:lnTo>
                    <a:pt x="86486" y="5080"/>
                  </a:lnTo>
                  <a:lnTo>
                    <a:pt x="28955" y="63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520952" y="5052059"/>
            <a:ext cx="6901180" cy="1213485"/>
            <a:chOff x="1520952" y="5052059"/>
            <a:chExt cx="6901180" cy="1213485"/>
          </a:xfrm>
        </p:grpSpPr>
        <p:sp>
          <p:nvSpPr>
            <p:cNvPr id="48" name="object 48"/>
            <p:cNvSpPr/>
            <p:nvPr/>
          </p:nvSpPr>
          <p:spPr>
            <a:xfrm>
              <a:off x="1533906" y="5065013"/>
              <a:ext cx="6875145" cy="1187450"/>
            </a:xfrm>
            <a:custGeom>
              <a:avLst/>
              <a:gdLst/>
              <a:ahLst/>
              <a:cxnLst/>
              <a:rect l="l" t="t" r="r" b="b"/>
              <a:pathLst>
                <a:path w="6875145" h="1187450">
                  <a:moveTo>
                    <a:pt x="6676898" y="0"/>
                  </a:moveTo>
                  <a:lnTo>
                    <a:pt x="197866" y="0"/>
                  </a:lnTo>
                  <a:lnTo>
                    <a:pt x="152515" y="5228"/>
                  </a:lnTo>
                  <a:lnTo>
                    <a:pt x="110875" y="20121"/>
                  </a:lnTo>
                  <a:lnTo>
                    <a:pt x="74135" y="43487"/>
                  </a:lnTo>
                  <a:lnTo>
                    <a:pt x="43487" y="74135"/>
                  </a:lnTo>
                  <a:lnTo>
                    <a:pt x="20121" y="110875"/>
                  </a:lnTo>
                  <a:lnTo>
                    <a:pt x="5228" y="152515"/>
                  </a:lnTo>
                  <a:lnTo>
                    <a:pt x="0" y="197866"/>
                  </a:lnTo>
                  <a:lnTo>
                    <a:pt x="0" y="989330"/>
                  </a:lnTo>
                  <a:lnTo>
                    <a:pt x="5228" y="1034696"/>
                  </a:lnTo>
                  <a:lnTo>
                    <a:pt x="20121" y="1076343"/>
                  </a:lnTo>
                  <a:lnTo>
                    <a:pt x="43487" y="1113081"/>
                  </a:lnTo>
                  <a:lnTo>
                    <a:pt x="74135" y="1143724"/>
                  </a:lnTo>
                  <a:lnTo>
                    <a:pt x="110875" y="1167083"/>
                  </a:lnTo>
                  <a:lnTo>
                    <a:pt x="152515" y="1181969"/>
                  </a:lnTo>
                  <a:lnTo>
                    <a:pt x="197866" y="1187196"/>
                  </a:lnTo>
                  <a:lnTo>
                    <a:pt x="6676898" y="1187196"/>
                  </a:lnTo>
                  <a:lnTo>
                    <a:pt x="6722248" y="1181969"/>
                  </a:lnTo>
                  <a:lnTo>
                    <a:pt x="6763888" y="1167083"/>
                  </a:lnTo>
                  <a:lnTo>
                    <a:pt x="6800628" y="1143724"/>
                  </a:lnTo>
                  <a:lnTo>
                    <a:pt x="6831276" y="1113081"/>
                  </a:lnTo>
                  <a:lnTo>
                    <a:pt x="6854642" y="1076343"/>
                  </a:lnTo>
                  <a:lnTo>
                    <a:pt x="6869535" y="1034696"/>
                  </a:lnTo>
                  <a:lnTo>
                    <a:pt x="6874764" y="989330"/>
                  </a:lnTo>
                  <a:lnTo>
                    <a:pt x="6874764" y="197866"/>
                  </a:lnTo>
                  <a:lnTo>
                    <a:pt x="6869535" y="152515"/>
                  </a:lnTo>
                  <a:lnTo>
                    <a:pt x="6854642" y="110875"/>
                  </a:lnTo>
                  <a:lnTo>
                    <a:pt x="6831276" y="74135"/>
                  </a:lnTo>
                  <a:lnTo>
                    <a:pt x="6800628" y="43487"/>
                  </a:lnTo>
                  <a:lnTo>
                    <a:pt x="6763888" y="20121"/>
                  </a:lnTo>
                  <a:lnTo>
                    <a:pt x="6722248" y="5228"/>
                  </a:lnTo>
                  <a:lnTo>
                    <a:pt x="667689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533906" y="5065013"/>
              <a:ext cx="6875145" cy="1187450"/>
            </a:xfrm>
            <a:custGeom>
              <a:avLst/>
              <a:gdLst/>
              <a:ahLst/>
              <a:cxnLst/>
              <a:rect l="l" t="t" r="r" b="b"/>
              <a:pathLst>
                <a:path w="6875145" h="1187450">
                  <a:moveTo>
                    <a:pt x="0" y="197866"/>
                  </a:moveTo>
                  <a:lnTo>
                    <a:pt x="5228" y="152515"/>
                  </a:lnTo>
                  <a:lnTo>
                    <a:pt x="20121" y="110875"/>
                  </a:lnTo>
                  <a:lnTo>
                    <a:pt x="43487" y="74135"/>
                  </a:lnTo>
                  <a:lnTo>
                    <a:pt x="74135" y="43487"/>
                  </a:lnTo>
                  <a:lnTo>
                    <a:pt x="110875" y="20121"/>
                  </a:lnTo>
                  <a:lnTo>
                    <a:pt x="152515" y="5228"/>
                  </a:lnTo>
                  <a:lnTo>
                    <a:pt x="197866" y="0"/>
                  </a:lnTo>
                  <a:lnTo>
                    <a:pt x="6676898" y="0"/>
                  </a:lnTo>
                  <a:lnTo>
                    <a:pt x="6722248" y="5228"/>
                  </a:lnTo>
                  <a:lnTo>
                    <a:pt x="6763888" y="20121"/>
                  </a:lnTo>
                  <a:lnTo>
                    <a:pt x="6800628" y="43487"/>
                  </a:lnTo>
                  <a:lnTo>
                    <a:pt x="6831276" y="74135"/>
                  </a:lnTo>
                  <a:lnTo>
                    <a:pt x="6854642" y="110875"/>
                  </a:lnTo>
                  <a:lnTo>
                    <a:pt x="6869535" y="152515"/>
                  </a:lnTo>
                  <a:lnTo>
                    <a:pt x="6874764" y="197866"/>
                  </a:lnTo>
                  <a:lnTo>
                    <a:pt x="6874764" y="989330"/>
                  </a:lnTo>
                  <a:lnTo>
                    <a:pt x="6869535" y="1034696"/>
                  </a:lnTo>
                  <a:lnTo>
                    <a:pt x="6854642" y="1076343"/>
                  </a:lnTo>
                  <a:lnTo>
                    <a:pt x="6831276" y="1113081"/>
                  </a:lnTo>
                  <a:lnTo>
                    <a:pt x="6800628" y="1143724"/>
                  </a:lnTo>
                  <a:lnTo>
                    <a:pt x="6763888" y="1167083"/>
                  </a:lnTo>
                  <a:lnTo>
                    <a:pt x="6722248" y="1181969"/>
                  </a:lnTo>
                  <a:lnTo>
                    <a:pt x="6676898" y="1187196"/>
                  </a:lnTo>
                  <a:lnTo>
                    <a:pt x="197866" y="1187196"/>
                  </a:lnTo>
                  <a:lnTo>
                    <a:pt x="152515" y="1181969"/>
                  </a:lnTo>
                  <a:lnTo>
                    <a:pt x="110875" y="1167083"/>
                  </a:lnTo>
                  <a:lnTo>
                    <a:pt x="74135" y="1143724"/>
                  </a:lnTo>
                  <a:lnTo>
                    <a:pt x="43487" y="1113081"/>
                  </a:lnTo>
                  <a:lnTo>
                    <a:pt x="20121" y="1076343"/>
                  </a:lnTo>
                  <a:lnTo>
                    <a:pt x="5228" y="1034696"/>
                  </a:lnTo>
                  <a:lnTo>
                    <a:pt x="0" y="989330"/>
                  </a:lnTo>
                  <a:lnTo>
                    <a:pt x="0" y="197866"/>
                  </a:lnTo>
                  <a:close/>
                </a:path>
              </a:pathLst>
            </a:custGeom>
            <a:ln w="25907">
              <a:solidFill>
                <a:srgbClr val="1B5C9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4035297" y="5383072"/>
              <a:ext cx="1977008" cy="2758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855597" y="5661964"/>
              <a:ext cx="6331204" cy="2712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2" name="object 52"/>
          <p:cNvSpPr/>
          <p:nvPr/>
        </p:nvSpPr>
        <p:spPr>
          <a:xfrm>
            <a:off x="5536691" y="2844545"/>
            <a:ext cx="114300" cy="740410"/>
          </a:xfrm>
          <a:custGeom>
            <a:avLst/>
            <a:gdLst/>
            <a:ahLst/>
            <a:cxnLst/>
            <a:rect l="l" t="t" r="r" b="b"/>
            <a:pathLst>
              <a:path w="114300" h="740410">
                <a:moveTo>
                  <a:pt x="38100" y="625855"/>
                </a:moveTo>
                <a:lnTo>
                  <a:pt x="0" y="625855"/>
                </a:lnTo>
                <a:lnTo>
                  <a:pt x="57150" y="740155"/>
                </a:lnTo>
                <a:lnTo>
                  <a:pt x="104775" y="644905"/>
                </a:lnTo>
                <a:lnTo>
                  <a:pt x="38100" y="644905"/>
                </a:lnTo>
                <a:lnTo>
                  <a:pt x="38100" y="625855"/>
                </a:lnTo>
                <a:close/>
              </a:path>
              <a:path w="114300" h="740410">
                <a:moveTo>
                  <a:pt x="76200" y="95250"/>
                </a:moveTo>
                <a:lnTo>
                  <a:pt x="38100" y="95250"/>
                </a:lnTo>
                <a:lnTo>
                  <a:pt x="38100" y="644905"/>
                </a:lnTo>
                <a:lnTo>
                  <a:pt x="76200" y="644905"/>
                </a:lnTo>
                <a:lnTo>
                  <a:pt x="76200" y="95250"/>
                </a:lnTo>
                <a:close/>
              </a:path>
              <a:path w="114300" h="740410">
                <a:moveTo>
                  <a:pt x="114300" y="625855"/>
                </a:moveTo>
                <a:lnTo>
                  <a:pt x="76200" y="625855"/>
                </a:lnTo>
                <a:lnTo>
                  <a:pt x="76200" y="644905"/>
                </a:lnTo>
                <a:lnTo>
                  <a:pt x="104775" y="644905"/>
                </a:lnTo>
                <a:lnTo>
                  <a:pt x="114300" y="625855"/>
                </a:lnTo>
                <a:close/>
              </a:path>
              <a:path w="114300" h="7404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404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945892" y="2862833"/>
            <a:ext cx="114300" cy="740410"/>
          </a:xfrm>
          <a:custGeom>
            <a:avLst/>
            <a:gdLst/>
            <a:ahLst/>
            <a:cxnLst/>
            <a:rect l="l" t="t" r="r" b="b"/>
            <a:pathLst>
              <a:path w="114300" h="740410">
                <a:moveTo>
                  <a:pt x="38100" y="625855"/>
                </a:moveTo>
                <a:lnTo>
                  <a:pt x="0" y="625855"/>
                </a:lnTo>
                <a:lnTo>
                  <a:pt x="57150" y="740155"/>
                </a:lnTo>
                <a:lnTo>
                  <a:pt x="104775" y="644905"/>
                </a:lnTo>
                <a:lnTo>
                  <a:pt x="38100" y="644905"/>
                </a:lnTo>
                <a:lnTo>
                  <a:pt x="38100" y="625855"/>
                </a:lnTo>
                <a:close/>
              </a:path>
              <a:path w="114300" h="740410">
                <a:moveTo>
                  <a:pt x="76200" y="95250"/>
                </a:moveTo>
                <a:lnTo>
                  <a:pt x="38100" y="95250"/>
                </a:lnTo>
                <a:lnTo>
                  <a:pt x="38100" y="644905"/>
                </a:lnTo>
                <a:lnTo>
                  <a:pt x="76200" y="644905"/>
                </a:lnTo>
                <a:lnTo>
                  <a:pt x="76200" y="95250"/>
                </a:lnTo>
                <a:close/>
              </a:path>
              <a:path w="114300" h="740410">
                <a:moveTo>
                  <a:pt x="114300" y="625855"/>
                </a:moveTo>
                <a:lnTo>
                  <a:pt x="76200" y="625855"/>
                </a:lnTo>
                <a:lnTo>
                  <a:pt x="76200" y="644905"/>
                </a:lnTo>
                <a:lnTo>
                  <a:pt x="104775" y="644905"/>
                </a:lnTo>
                <a:lnTo>
                  <a:pt x="114300" y="625855"/>
                </a:lnTo>
                <a:close/>
              </a:path>
              <a:path w="114300" h="7404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404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1618786" y="6324092"/>
            <a:ext cx="6804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These desired elements are provided by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motion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planning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system. 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1713992" y="1087694"/>
            <a:ext cx="2692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the lateral dynamics and the longitudinal dynamics can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a</a:t>
            </a:r>
            <a:r>
              <a:rPr lang="en-US" altLang="ja-JP" dirty="0">
                <a:solidFill>
                  <a:srgbClr val="FF0000"/>
                </a:solidFill>
                <a:latin typeface="BBVGAK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ect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each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other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.</a:t>
            </a:r>
            <a:endParaRPr lang="ja-JP" altLang="en-US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2184313" y="4400588"/>
            <a:ext cx="169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FF0000"/>
                </a:solidFill>
              </a:rPr>
              <a:t>Actuation&amp;</a:t>
            </a:r>
            <a:r>
              <a:rPr kumimoji="1" lang="ja-JP" altLang="en-US" sz="1600" dirty="0" smtClean="0">
                <a:solidFill>
                  <a:srgbClr val="FF0000"/>
                </a:solidFill>
              </a:rPr>
              <a:t>タイヤモデル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4610463" y="4353643"/>
            <a:ext cx="216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Lesson 4: Longitudinal Vehicle Model</a:t>
            </a:r>
            <a:r>
              <a:rPr kumimoji="1" lang="ja-JP" altLang="en-US" sz="1600" dirty="0" smtClean="0"/>
              <a:t>の内容</a:t>
            </a:r>
            <a:endParaRPr kumimoji="1" lang="ja-JP" altLang="en-US" sz="16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4573074" y="1540584"/>
            <a:ext cx="2489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Lesson 5: Lateral Dynamic Bicycle Model</a:t>
            </a:r>
            <a:r>
              <a:rPr kumimoji="1" lang="ja-JP" altLang="en-US" sz="1600" dirty="0" smtClean="0"/>
              <a:t>の内容</a:t>
            </a:r>
            <a:endParaRPr kumimoji="1" lang="ja-JP" altLang="en-US" sz="1600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622298" y="4509248"/>
            <a:ext cx="4457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疑問：</a:t>
            </a:r>
            <a:r>
              <a:rPr kumimoji="1" lang="en-US" altLang="ja-JP" sz="1600" dirty="0" smtClean="0"/>
              <a:t>Kinematic</a:t>
            </a:r>
            <a:r>
              <a:rPr kumimoji="1" lang="ja-JP" altLang="en-US" sz="1600" dirty="0" smtClean="0"/>
              <a:t>モデルは</a:t>
            </a:r>
            <a:r>
              <a:rPr kumimoji="1" lang="en-US" altLang="ja-JP" sz="1600" dirty="0" smtClean="0"/>
              <a:t>Force</a:t>
            </a:r>
            <a:r>
              <a:rPr kumimoji="1" lang="ja-JP" altLang="en-US" sz="1600" dirty="0" smtClean="0"/>
              <a:t>を扱わないはずなので、ここは</a:t>
            </a:r>
            <a:r>
              <a:rPr kumimoji="1" lang="en-US" altLang="ja-JP" sz="1600" dirty="0" err="1" smtClean="0"/>
              <a:t>Dynamic+Kinematic</a:t>
            </a:r>
            <a:r>
              <a:rPr kumimoji="1" lang="ja-JP" altLang="en-US" sz="1600" dirty="0" smtClean="0"/>
              <a:t>だと思う。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911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1771142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27276" y="2255520"/>
            <a:ext cx="4762500" cy="3554095"/>
            <a:chOff x="1827276" y="2255520"/>
            <a:chExt cx="4762500" cy="3554095"/>
          </a:xfrm>
        </p:grpSpPr>
        <p:sp>
          <p:nvSpPr>
            <p:cNvPr id="4" name="object 4"/>
            <p:cNvSpPr/>
            <p:nvPr/>
          </p:nvSpPr>
          <p:spPr>
            <a:xfrm>
              <a:off x="1831848" y="2260092"/>
              <a:ext cx="4753610" cy="3545204"/>
            </a:xfrm>
            <a:custGeom>
              <a:avLst/>
              <a:gdLst/>
              <a:ahLst/>
              <a:cxnLst/>
              <a:rect l="l" t="t" r="r" b="b"/>
              <a:pathLst>
                <a:path w="4753609" h="3545204">
                  <a:moveTo>
                    <a:pt x="0" y="3544824"/>
                  </a:moveTo>
                  <a:lnTo>
                    <a:pt x="4753356" y="3544824"/>
                  </a:lnTo>
                  <a:lnTo>
                    <a:pt x="4753356" y="0"/>
                  </a:lnTo>
                  <a:lnTo>
                    <a:pt x="0" y="0"/>
                  </a:lnTo>
                  <a:lnTo>
                    <a:pt x="0" y="3544824"/>
                  </a:lnTo>
                  <a:close/>
                </a:path>
              </a:pathLst>
            </a:custGeom>
            <a:ln w="9144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923034" y="2354580"/>
              <a:ext cx="993990" cy="2712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17622" y="2354580"/>
              <a:ext cx="1520952" cy="2712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637019" y="3579876"/>
            <a:ext cx="2371725" cy="1873250"/>
            <a:chOff x="6637019" y="3579876"/>
            <a:chExt cx="2371725" cy="1873250"/>
          </a:xfrm>
        </p:grpSpPr>
        <p:sp>
          <p:nvSpPr>
            <p:cNvPr id="8" name="object 8"/>
            <p:cNvSpPr/>
            <p:nvPr/>
          </p:nvSpPr>
          <p:spPr>
            <a:xfrm>
              <a:off x="6853505" y="3761867"/>
              <a:ext cx="2113493" cy="16909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649973" y="3592830"/>
              <a:ext cx="2345690" cy="1836420"/>
            </a:xfrm>
            <a:custGeom>
              <a:avLst/>
              <a:gdLst/>
              <a:ahLst/>
              <a:cxnLst/>
              <a:rect l="l" t="t" r="r" b="b"/>
              <a:pathLst>
                <a:path w="2345690" h="1836420">
                  <a:moveTo>
                    <a:pt x="281940" y="1804797"/>
                  </a:moveTo>
                  <a:lnTo>
                    <a:pt x="291482" y="1806672"/>
                  </a:lnTo>
                  <a:lnTo>
                    <a:pt x="301037" y="1808464"/>
                  </a:lnTo>
                  <a:lnTo>
                    <a:pt x="310568" y="1810422"/>
                  </a:lnTo>
                  <a:lnTo>
                    <a:pt x="320040" y="1812798"/>
                  </a:lnTo>
                  <a:lnTo>
                    <a:pt x="331523" y="1816508"/>
                  </a:lnTo>
                  <a:lnTo>
                    <a:pt x="342852" y="1820767"/>
                  </a:lnTo>
                  <a:lnTo>
                    <a:pt x="354204" y="1824978"/>
                  </a:lnTo>
                  <a:lnTo>
                    <a:pt x="365759" y="1828546"/>
                  </a:lnTo>
                  <a:lnTo>
                    <a:pt x="396112" y="1836420"/>
                  </a:lnTo>
                  <a:lnTo>
                    <a:pt x="431310" y="1836003"/>
                  </a:lnTo>
                  <a:lnTo>
                    <a:pt x="480210" y="1835836"/>
                  </a:lnTo>
                  <a:lnTo>
                    <a:pt x="537590" y="1835070"/>
                  </a:lnTo>
                  <a:lnTo>
                    <a:pt x="598231" y="1832854"/>
                  </a:lnTo>
                  <a:lnTo>
                    <a:pt x="656909" y="1828338"/>
                  </a:lnTo>
                  <a:lnTo>
                    <a:pt x="708405" y="1820672"/>
                  </a:lnTo>
                  <a:lnTo>
                    <a:pt x="723392" y="1814703"/>
                  </a:lnTo>
                  <a:lnTo>
                    <a:pt x="731139" y="1812798"/>
                  </a:lnTo>
                  <a:lnTo>
                    <a:pt x="740646" y="1810654"/>
                  </a:lnTo>
                  <a:lnTo>
                    <a:pt x="750236" y="1808892"/>
                  </a:lnTo>
                  <a:lnTo>
                    <a:pt x="759803" y="1807083"/>
                  </a:lnTo>
                  <a:lnTo>
                    <a:pt x="769239" y="1804797"/>
                  </a:lnTo>
                  <a:lnTo>
                    <a:pt x="780776" y="1801264"/>
                  </a:lnTo>
                  <a:lnTo>
                    <a:pt x="792194" y="1797304"/>
                  </a:lnTo>
                  <a:lnTo>
                    <a:pt x="803564" y="1793152"/>
                  </a:lnTo>
                  <a:lnTo>
                    <a:pt x="814958" y="1789049"/>
                  </a:lnTo>
                  <a:lnTo>
                    <a:pt x="837819" y="1781175"/>
                  </a:lnTo>
                  <a:lnTo>
                    <a:pt x="845439" y="1778508"/>
                  </a:lnTo>
                  <a:lnTo>
                    <a:pt x="852804" y="1775333"/>
                  </a:lnTo>
                  <a:lnTo>
                    <a:pt x="860678" y="1773301"/>
                  </a:lnTo>
                  <a:lnTo>
                    <a:pt x="868314" y="1771374"/>
                  </a:lnTo>
                  <a:lnTo>
                    <a:pt x="875950" y="1769506"/>
                  </a:lnTo>
                  <a:lnTo>
                    <a:pt x="883539" y="1767568"/>
                  </a:lnTo>
                  <a:lnTo>
                    <a:pt x="891031" y="1765427"/>
                  </a:lnTo>
                  <a:lnTo>
                    <a:pt x="902569" y="1761662"/>
                  </a:lnTo>
                  <a:lnTo>
                    <a:pt x="913987" y="1757695"/>
                  </a:lnTo>
                  <a:lnTo>
                    <a:pt x="925357" y="1753657"/>
                  </a:lnTo>
                  <a:lnTo>
                    <a:pt x="936751" y="1749679"/>
                  </a:lnTo>
                  <a:lnTo>
                    <a:pt x="1005331" y="1725930"/>
                  </a:lnTo>
                  <a:lnTo>
                    <a:pt x="1028192" y="1718056"/>
                  </a:lnTo>
                  <a:lnTo>
                    <a:pt x="1035811" y="1715389"/>
                  </a:lnTo>
                  <a:lnTo>
                    <a:pt x="1044321" y="1714754"/>
                  </a:lnTo>
                  <a:lnTo>
                    <a:pt x="1051052" y="1710182"/>
                  </a:lnTo>
                  <a:lnTo>
                    <a:pt x="1056586" y="1706042"/>
                  </a:lnTo>
                  <a:lnTo>
                    <a:pt x="1062085" y="1701736"/>
                  </a:lnTo>
                  <a:lnTo>
                    <a:pt x="1067750" y="1697716"/>
                  </a:lnTo>
                  <a:lnTo>
                    <a:pt x="1073784" y="1694434"/>
                  </a:lnTo>
                  <a:lnTo>
                    <a:pt x="1081208" y="1691792"/>
                  </a:lnTo>
                  <a:lnTo>
                    <a:pt x="1088882" y="1689973"/>
                  </a:lnTo>
                  <a:lnTo>
                    <a:pt x="1096627" y="1688415"/>
                  </a:lnTo>
                  <a:lnTo>
                    <a:pt x="1104265" y="1686560"/>
                  </a:lnTo>
                  <a:lnTo>
                    <a:pt x="1152798" y="1666639"/>
                  </a:lnTo>
                  <a:lnTo>
                    <a:pt x="1158649" y="1662914"/>
                  </a:lnTo>
                  <a:lnTo>
                    <a:pt x="1155652" y="1663239"/>
                  </a:lnTo>
                  <a:lnTo>
                    <a:pt x="1154782" y="1663469"/>
                  </a:lnTo>
                  <a:lnTo>
                    <a:pt x="1167015" y="1659459"/>
                  </a:lnTo>
                  <a:lnTo>
                    <a:pt x="1203325" y="1647063"/>
                  </a:lnTo>
                  <a:lnTo>
                    <a:pt x="1226184" y="1639189"/>
                  </a:lnTo>
                  <a:lnTo>
                    <a:pt x="1233677" y="1636522"/>
                  </a:lnTo>
                  <a:lnTo>
                    <a:pt x="1242314" y="1635887"/>
                  </a:lnTo>
                  <a:lnTo>
                    <a:pt x="1248918" y="1631315"/>
                  </a:lnTo>
                  <a:lnTo>
                    <a:pt x="1267259" y="1618462"/>
                  </a:lnTo>
                  <a:lnTo>
                    <a:pt x="1276397" y="1613169"/>
                  </a:lnTo>
                  <a:lnTo>
                    <a:pt x="1288940" y="1609044"/>
                  </a:lnTo>
                  <a:lnTo>
                    <a:pt x="1317498" y="1599692"/>
                  </a:lnTo>
                  <a:lnTo>
                    <a:pt x="1325118" y="1597025"/>
                  </a:lnTo>
                  <a:lnTo>
                    <a:pt x="1333627" y="1596390"/>
                  </a:lnTo>
                  <a:lnTo>
                    <a:pt x="1340357" y="1591818"/>
                  </a:lnTo>
                  <a:lnTo>
                    <a:pt x="1345947" y="1587678"/>
                  </a:lnTo>
                  <a:lnTo>
                    <a:pt x="1351454" y="1583372"/>
                  </a:lnTo>
                  <a:lnTo>
                    <a:pt x="1357127" y="1579352"/>
                  </a:lnTo>
                  <a:lnTo>
                    <a:pt x="1363218" y="1576070"/>
                  </a:lnTo>
                  <a:lnTo>
                    <a:pt x="1370587" y="1573446"/>
                  </a:lnTo>
                  <a:lnTo>
                    <a:pt x="1378267" y="1571656"/>
                  </a:lnTo>
                  <a:lnTo>
                    <a:pt x="1386042" y="1570104"/>
                  </a:lnTo>
                  <a:lnTo>
                    <a:pt x="1393698" y="1568196"/>
                  </a:lnTo>
                  <a:lnTo>
                    <a:pt x="1410876" y="1562538"/>
                  </a:lnTo>
                  <a:lnTo>
                    <a:pt x="1427972" y="1556559"/>
                  </a:lnTo>
                  <a:lnTo>
                    <a:pt x="1445043" y="1550461"/>
                  </a:lnTo>
                  <a:lnTo>
                    <a:pt x="1462151" y="1544447"/>
                  </a:lnTo>
                  <a:lnTo>
                    <a:pt x="1485010" y="1536573"/>
                  </a:lnTo>
                  <a:lnTo>
                    <a:pt x="1492630" y="1533906"/>
                  </a:lnTo>
                  <a:lnTo>
                    <a:pt x="1501140" y="1533271"/>
                  </a:lnTo>
                  <a:lnTo>
                    <a:pt x="1507871" y="1528699"/>
                  </a:lnTo>
                  <a:lnTo>
                    <a:pt x="1513496" y="1524631"/>
                  </a:lnTo>
                  <a:lnTo>
                    <a:pt x="1519062" y="1520444"/>
                  </a:lnTo>
                  <a:lnTo>
                    <a:pt x="1524748" y="1516447"/>
                  </a:lnTo>
                  <a:lnTo>
                    <a:pt x="1530730" y="1512951"/>
                  </a:lnTo>
                  <a:lnTo>
                    <a:pt x="1537843" y="1509141"/>
                  </a:lnTo>
                  <a:lnTo>
                    <a:pt x="1546352" y="1508760"/>
                  </a:lnTo>
                  <a:lnTo>
                    <a:pt x="1553591" y="1505077"/>
                  </a:lnTo>
                  <a:lnTo>
                    <a:pt x="1559429" y="1501382"/>
                  </a:lnTo>
                  <a:lnTo>
                    <a:pt x="1564957" y="1497139"/>
                  </a:lnTo>
                  <a:lnTo>
                    <a:pt x="1570485" y="1492896"/>
                  </a:lnTo>
                  <a:lnTo>
                    <a:pt x="1576324" y="1489202"/>
                  </a:lnTo>
                  <a:lnTo>
                    <a:pt x="1583562" y="1485519"/>
                  </a:lnTo>
                  <a:lnTo>
                    <a:pt x="1592072" y="1485138"/>
                  </a:lnTo>
                  <a:lnTo>
                    <a:pt x="1599183" y="1481328"/>
                  </a:lnTo>
                  <a:lnTo>
                    <a:pt x="1605095" y="1477688"/>
                  </a:lnTo>
                  <a:lnTo>
                    <a:pt x="1610661" y="1473454"/>
                  </a:lnTo>
                  <a:lnTo>
                    <a:pt x="1616203" y="1469219"/>
                  </a:lnTo>
                  <a:lnTo>
                    <a:pt x="1622044" y="1465580"/>
                  </a:lnTo>
                  <a:lnTo>
                    <a:pt x="1629282" y="1461897"/>
                  </a:lnTo>
                  <a:lnTo>
                    <a:pt x="1637792" y="1461389"/>
                  </a:lnTo>
                  <a:lnTo>
                    <a:pt x="1644903" y="1457706"/>
                  </a:lnTo>
                  <a:lnTo>
                    <a:pt x="1650779" y="1453959"/>
                  </a:lnTo>
                  <a:lnTo>
                    <a:pt x="1656286" y="1449641"/>
                  </a:lnTo>
                  <a:lnTo>
                    <a:pt x="1661816" y="1445418"/>
                  </a:lnTo>
                  <a:lnTo>
                    <a:pt x="1667764" y="1441958"/>
                  </a:lnTo>
                  <a:lnTo>
                    <a:pt x="1679194" y="1437888"/>
                  </a:lnTo>
                  <a:lnTo>
                    <a:pt x="1691100" y="1434925"/>
                  </a:lnTo>
                  <a:lnTo>
                    <a:pt x="1702768" y="1431510"/>
                  </a:lnTo>
                  <a:lnTo>
                    <a:pt x="1713483" y="1426083"/>
                  </a:lnTo>
                  <a:lnTo>
                    <a:pt x="1737293" y="1409398"/>
                  </a:lnTo>
                  <a:lnTo>
                    <a:pt x="1739646" y="1407636"/>
                  </a:lnTo>
                  <a:lnTo>
                    <a:pt x="1734652" y="1411854"/>
                  </a:lnTo>
                  <a:lnTo>
                    <a:pt x="1770649" y="1394777"/>
                  </a:lnTo>
                  <a:lnTo>
                    <a:pt x="1776204" y="1390566"/>
                  </a:lnTo>
                  <a:lnTo>
                    <a:pt x="1781936" y="1386713"/>
                  </a:lnTo>
                  <a:lnTo>
                    <a:pt x="1789574" y="1382732"/>
                  </a:lnTo>
                  <a:lnTo>
                    <a:pt x="1797415" y="1379156"/>
                  </a:lnTo>
                  <a:lnTo>
                    <a:pt x="1805136" y="1375390"/>
                  </a:lnTo>
                  <a:lnTo>
                    <a:pt x="1812417" y="1370838"/>
                  </a:lnTo>
                  <a:lnTo>
                    <a:pt x="1818524" y="1365414"/>
                  </a:lnTo>
                  <a:lnTo>
                    <a:pt x="1824037" y="1359265"/>
                  </a:lnTo>
                  <a:lnTo>
                    <a:pt x="1829454" y="1352996"/>
                  </a:lnTo>
                  <a:lnTo>
                    <a:pt x="1835277" y="1347216"/>
                  </a:lnTo>
                  <a:lnTo>
                    <a:pt x="1840795" y="1343040"/>
                  </a:lnTo>
                  <a:lnTo>
                    <a:pt x="1846659" y="1339342"/>
                  </a:lnTo>
                  <a:lnTo>
                    <a:pt x="1852547" y="1335643"/>
                  </a:lnTo>
                  <a:lnTo>
                    <a:pt x="1858136" y="1331468"/>
                  </a:lnTo>
                  <a:lnTo>
                    <a:pt x="1863994" y="1325721"/>
                  </a:lnTo>
                  <a:lnTo>
                    <a:pt x="1869471" y="1319498"/>
                  </a:lnTo>
                  <a:lnTo>
                    <a:pt x="1874996" y="1313322"/>
                  </a:lnTo>
                  <a:lnTo>
                    <a:pt x="1909175" y="1287637"/>
                  </a:lnTo>
                  <a:lnTo>
                    <a:pt x="1926590" y="1276223"/>
                  </a:lnTo>
                  <a:lnTo>
                    <a:pt x="1942293" y="1251073"/>
                  </a:lnTo>
                  <a:lnTo>
                    <a:pt x="1943768" y="1248339"/>
                  </a:lnTo>
                  <a:lnTo>
                    <a:pt x="1941202" y="1255018"/>
                  </a:lnTo>
                  <a:lnTo>
                    <a:pt x="1944780" y="1258105"/>
                  </a:lnTo>
                  <a:lnTo>
                    <a:pt x="1964690" y="1244600"/>
                  </a:lnTo>
                  <a:lnTo>
                    <a:pt x="1969071" y="1239283"/>
                  </a:lnTo>
                  <a:lnTo>
                    <a:pt x="1972310" y="1232836"/>
                  </a:lnTo>
                  <a:lnTo>
                    <a:pt x="1975548" y="1226365"/>
                  </a:lnTo>
                  <a:lnTo>
                    <a:pt x="1979929" y="1220978"/>
                  </a:lnTo>
                  <a:lnTo>
                    <a:pt x="1986152" y="1215771"/>
                  </a:lnTo>
                  <a:lnTo>
                    <a:pt x="1995804" y="1217168"/>
                  </a:lnTo>
                  <a:lnTo>
                    <a:pt x="2002790" y="1213104"/>
                  </a:lnTo>
                  <a:lnTo>
                    <a:pt x="2014541" y="1205734"/>
                  </a:lnTo>
                  <a:lnTo>
                    <a:pt x="2025935" y="1197768"/>
                  </a:lnTo>
                  <a:lnTo>
                    <a:pt x="2037187" y="1189565"/>
                  </a:lnTo>
                  <a:lnTo>
                    <a:pt x="2048509" y="1181481"/>
                  </a:lnTo>
                  <a:lnTo>
                    <a:pt x="2054117" y="1175468"/>
                  </a:lnTo>
                  <a:lnTo>
                    <a:pt x="2059654" y="1169384"/>
                  </a:lnTo>
                  <a:lnTo>
                    <a:pt x="2065333" y="1163443"/>
                  </a:lnTo>
                  <a:lnTo>
                    <a:pt x="2071370" y="1157859"/>
                  </a:lnTo>
                  <a:lnTo>
                    <a:pt x="2076922" y="1153701"/>
                  </a:lnTo>
                  <a:lnTo>
                    <a:pt x="2082831" y="1150032"/>
                  </a:lnTo>
                  <a:lnTo>
                    <a:pt x="2088693" y="1146339"/>
                  </a:lnTo>
                  <a:lnTo>
                    <a:pt x="2094102" y="1142111"/>
                  </a:lnTo>
                  <a:lnTo>
                    <a:pt x="2126302" y="1111284"/>
                  </a:lnTo>
                  <a:lnTo>
                    <a:pt x="2137116" y="1099044"/>
                  </a:lnTo>
                  <a:lnTo>
                    <a:pt x="2138689" y="1095906"/>
                  </a:lnTo>
                  <a:lnTo>
                    <a:pt x="2143163" y="1092383"/>
                  </a:lnTo>
                  <a:lnTo>
                    <a:pt x="2162682" y="1078992"/>
                  </a:lnTo>
                  <a:lnTo>
                    <a:pt x="2178356" y="1054520"/>
                  </a:lnTo>
                  <a:lnTo>
                    <a:pt x="2182088" y="1048562"/>
                  </a:lnTo>
                  <a:lnTo>
                    <a:pt x="2178998" y="1053549"/>
                  </a:lnTo>
                  <a:lnTo>
                    <a:pt x="2174204" y="1061915"/>
                  </a:lnTo>
                  <a:lnTo>
                    <a:pt x="2172824" y="1066093"/>
                  </a:lnTo>
                  <a:lnTo>
                    <a:pt x="2179977" y="1058517"/>
                  </a:lnTo>
                  <a:lnTo>
                    <a:pt x="2200782" y="1031621"/>
                  </a:lnTo>
                  <a:lnTo>
                    <a:pt x="2208831" y="1020111"/>
                  </a:lnTo>
                  <a:lnTo>
                    <a:pt x="2216404" y="1008221"/>
                  </a:lnTo>
                  <a:lnTo>
                    <a:pt x="2223785" y="996188"/>
                  </a:lnTo>
                  <a:lnTo>
                    <a:pt x="2231262" y="984250"/>
                  </a:lnTo>
                  <a:lnTo>
                    <a:pt x="2246503" y="960628"/>
                  </a:lnTo>
                  <a:lnTo>
                    <a:pt x="2250614" y="954863"/>
                  </a:lnTo>
                  <a:lnTo>
                    <a:pt x="2254916" y="949182"/>
                  </a:lnTo>
                  <a:lnTo>
                    <a:pt x="2258790" y="943286"/>
                  </a:lnTo>
                  <a:lnTo>
                    <a:pt x="2261616" y="936879"/>
                  </a:lnTo>
                  <a:lnTo>
                    <a:pt x="2284476" y="865886"/>
                  </a:lnTo>
                  <a:lnTo>
                    <a:pt x="2287016" y="858012"/>
                  </a:lnTo>
                  <a:lnTo>
                    <a:pt x="2287651" y="849122"/>
                  </a:lnTo>
                  <a:lnTo>
                    <a:pt x="2292096" y="842264"/>
                  </a:lnTo>
                  <a:lnTo>
                    <a:pt x="2296102" y="836465"/>
                  </a:lnTo>
                  <a:lnTo>
                    <a:pt x="2300239" y="830738"/>
                  </a:lnTo>
                  <a:lnTo>
                    <a:pt x="2304115" y="824868"/>
                  </a:lnTo>
                  <a:lnTo>
                    <a:pt x="2307335" y="818642"/>
                  </a:lnTo>
                  <a:lnTo>
                    <a:pt x="2311253" y="806757"/>
                  </a:lnTo>
                  <a:lnTo>
                    <a:pt x="2314098" y="794432"/>
                  </a:lnTo>
                  <a:lnTo>
                    <a:pt x="2317372" y="782369"/>
                  </a:lnTo>
                  <a:lnTo>
                    <a:pt x="2322576" y="771271"/>
                  </a:lnTo>
                  <a:lnTo>
                    <a:pt x="2326528" y="765434"/>
                  </a:lnTo>
                  <a:lnTo>
                    <a:pt x="2330577" y="759634"/>
                  </a:lnTo>
                  <a:lnTo>
                    <a:pt x="2334434" y="753715"/>
                  </a:lnTo>
                  <a:lnTo>
                    <a:pt x="2337816" y="747522"/>
                  </a:lnTo>
                  <a:lnTo>
                    <a:pt x="2341372" y="740156"/>
                  </a:lnTo>
                  <a:lnTo>
                    <a:pt x="2345435" y="723900"/>
                  </a:lnTo>
                </a:path>
                <a:path w="2345690" h="1836420">
                  <a:moveTo>
                    <a:pt x="0" y="955548"/>
                  </a:moveTo>
                  <a:lnTo>
                    <a:pt x="49547" y="953817"/>
                  </a:lnTo>
                  <a:lnTo>
                    <a:pt x="99107" y="952277"/>
                  </a:lnTo>
                  <a:lnTo>
                    <a:pt x="148643" y="950404"/>
                  </a:lnTo>
                  <a:lnTo>
                    <a:pt x="198120" y="947674"/>
                  </a:lnTo>
                  <a:lnTo>
                    <a:pt x="221253" y="944231"/>
                  </a:lnTo>
                  <a:lnTo>
                    <a:pt x="240125" y="938323"/>
                  </a:lnTo>
                  <a:lnTo>
                    <a:pt x="258949" y="931154"/>
                  </a:lnTo>
                  <a:lnTo>
                    <a:pt x="281940" y="923925"/>
                  </a:lnTo>
                  <a:lnTo>
                    <a:pt x="321084" y="913915"/>
                  </a:lnTo>
                  <a:lnTo>
                    <a:pt x="350520" y="904240"/>
                  </a:lnTo>
                  <a:lnTo>
                    <a:pt x="358175" y="902390"/>
                  </a:lnTo>
                  <a:lnTo>
                    <a:pt x="365759" y="900303"/>
                  </a:lnTo>
                  <a:lnTo>
                    <a:pt x="434340" y="876554"/>
                  </a:lnTo>
                  <a:lnTo>
                    <a:pt x="441959" y="873887"/>
                  </a:lnTo>
                  <a:lnTo>
                    <a:pt x="450469" y="873252"/>
                  </a:lnTo>
                  <a:lnTo>
                    <a:pt x="457200" y="868680"/>
                  </a:lnTo>
                  <a:lnTo>
                    <a:pt x="468326" y="860149"/>
                  </a:lnTo>
                  <a:lnTo>
                    <a:pt x="479250" y="851201"/>
                  </a:lnTo>
                  <a:lnTo>
                    <a:pt x="490579" y="843087"/>
                  </a:lnTo>
                  <a:lnTo>
                    <a:pt x="502920" y="837057"/>
                  </a:lnTo>
                  <a:lnTo>
                    <a:pt x="548640" y="821309"/>
                  </a:lnTo>
                  <a:lnTo>
                    <a:pt x="562737" y="798312"/>
                  </a:lnTo>
                  <a:lnTo>
                    <a:pt x="563880" y="797067"/>
                  </a:lnTo>
                  <a:lnTo>
                    <a:pt x="566928" y="800038"/>
                  </a:lnTo>
                  <a:lnTo>
                    <a:pt x="586740" y="789686"/>
                  </a:lnTo>
                  <a:lnTo>
                    <a:pt x="592794" y="784119"/>
                  </a:lnTo>
                  <a:lnTo>
                    <a:pt x="598027" y="777541"/>
                  </a:lnTo>
                  <a:lnTo>
                    <a:pt x="603331" y="771130"/>
                  </a:lnTo>
                  <a:lnTo>
                    <a:pt x="609600" y="766064"/>
                  </a:lnTo>
                  <a:lnTo>
                    <a:pt x="620815" y="761458"/>
                  </a:lnTo>
                  <a:lnTo>
                    <a:pt x="632745" y="758555"/>
                  </a:lnTo>
                  <a:lnTo>
                    <a:pt x="644532" y="755437"/>
                  </a:lnTo>
                  <a:lnTo>
                    <a:pt x="655320" y="750189"/>
                  </a:lnTo>
                  <a:lnTo>
                    <a:pt x="660945" y="746121"/>
                  </a:lnTo>
                  <a:lnTo>
                    <a:pt x="666511" y="741934"/>
                  </a:lnTo>
                  <a:lnTo>
                    <a:pt x="672197" y="737937"/>
                  </a:lnTo>
                  <a:lnTo>
                    <a:pt x="678179" y="734441"/>
                  </a:lnTo>
                  <a:lnTo>
                    <a:pt x="685419" y="730758"/>
                  </a:lnTo>
                  <a:lnTo>
                    <a:pt x="694054" y="730631"/>
                  </a:lnTo>
                  <a:lnTo>
                    <a:pt x="701040" y="726567"/>
                  </a:lnTo>
                  <a:lnTo>
                    <a:pt x="712791" y="719197"/>
                  </a:lnTo>
                  <a:lnTo>
                    <a:pt x="724185" y="711231"/>
                  </a:lnTo>
                  <a:lnTo>
                    <a:pt x="735437" y="703028"/>
                  </a:lnTo>
                  <a:lnTo>
                    <a:pt x="746759" y="694944"/>
                  </a:lnTo>
                  <a:lnTo>
                    <a:pt x="769620" y="679196"/>
                  </a:lnTo>
                  <a:lnTo>
                    <a:pt x="775192" y="674893"/>
                  </a:lnTo>
                  <a:lnTo>
                    <a:pt x="780669" y="670401"/>
                  </a:lnTo>
                  <a:lnTo>
                    <a:pt x="786336" y="666337"/>
                  </a:lnTo>
                  <a:lnTo>
                    <a:pt x="792479" y="663321"/>
                  </a:lnTo>
                  <a:lnTo>
                    <a:pt x="838200" y="647573"/>
                  </a:lnTo>
                  <a:lnTo>
                    <a:pt x="845820" y="644906"/>
                  </a:lnTo>
                  <a:lnTo>
                    <a:pt x="854328" y="644271"/>
                  </a:lnTo>
                  <a:lnTo>
                    <a:pt x="861059" y="639699"/>
                  </a:lnTo>
                  <a:lnTo>
                    <a:pt x="866667" y="635521"/>
                  </a:lnTo>
                  <a:lnTo>
                    <a:pt x="872204" y="631237"/>
                  </a:lnTo>
                  <a:lnTo>
                    <a:pt x="877883" y="627215"/>
                  </a:lnTo>
                  <a:lnTo>
                    <a:pt x="883920" y="623824"/>
                  </a:lnTo>
                  <a:lnTo>
                    <a:pt x="895403" y="619827"/>
                  </a:lnTo>
                  <a:lnTo>
                    <a:pt x="907303" y="616902"/>
                  </a:lnTo>
                  <a:lnTo>
                    <a:pt x="918942" y="613501"/>
                  </a:lnTo>
                  <a:lnTo>
                    <a:pt x="929640" y="608076"/>
                  </a:lnTo>
                  <a:lnTo>
                    <a:pt x="940766" y="599545"/>
                  </a:lnTo>
                  <a:lnTo>
                    <a:pt x="951690" y="590597"/>
                  </a:lnTo>
                  <a:lnTo>
                    <a:pt x="963019" y="582483"/>
                  </a:lnTo>
                  <a:lnTo>
                    <a:pt x="975359" y="576453"/>
                  </a:lnTo>
                  <a:lnTo>
                    <a:pt x="982979" y="573913"/>
                  </a:lnTo>
                  <a:lnTo>
                    <a:pt x="991234" y="572643"/>
                  </a:lnTo>
                  <a:lnTo>
                    <a:pt x="998220" y="568579"/>
                  </a:lnTo>
                  <a:lnTo>
                    <a:pt x="1009971" y="561262"/>
                  </a:lnTo>
                  <a:lnTo>
                    <a:pt x="1021365" y="553291"/>
                  </a:lnTo>
                  <a:lnTo>
                    <a:pt x="1032617" y="545058"/>
                  </a:lnTo>
                  <a:lnTo>
                    <a:pt x="1043940" y="536956"/>
                  </a:lnTo>
                  <a:lnTo>
                    <a:pt x="1089659" y="505460"/>
                  </a:lnTo>
                  <a:lnTo>
                    <a:pt x="1112520" y="489585"/>
                  </a:lnTo>
                  <a:lnTo>
                    <a:pt x="1118092" y="485356"/>
                  </a:lnTo>
                  <a:lnTo>
                    <a:pt x="1123569" y="480901"/>
                  </a:lnTo>
                  <a:lnTo>
                    <a:pt x="1129236" y="476851"/>
                  </a:lnTo>
                  <a:lnTo>
                    <a:pt x="1135379" y="473837"/>
                  </a:lnTo>
                  <a:lnTo>
                    <a:pt x="1158436" y="466072"/>
                  </a:lnTo>
                  <a:lnTo>
                    <a:pt x="1157620" y="466010"/>
                  </a:lnTo>
                  <a:lnTo>
                    <a:pt x="1157114" y="463925"/>
                  </a:lnTo>
                  <a:lnTo>
                    <a:pt x="1181100" y="450088"/>
                  </a:lnTo>
                  <a:lnTo>
                    <a:pt x="1188339" y="446405"/>
                  </a:lnTo>
                  <a:lnTo>
                    <a:pt x="1196975" y="446278"/>
                  </a:lnTo>
                  <a:lnTo>
                    <a:pt x="1203959" y="442214"/>
                  </a:lnTo>
                  <a:lnTo>
                    <a:pt x="1272540" y="394843"/>
                  </a:lnTo>
                  <a:lnTo>
                    <a:pt x="1295400" y="379095"/>
                  </a:lnTo>
                  <a:lnTo>
                    <a:pt x="1301275" y="375310"/>
                  </a:lnTo>
                  <a:lnTo>
                    <a:pt x="1307258" y="371681"/>
                  </a:lnTo>
                  <a:lnTo>
                    <a:pt x="1313027" y="367790"/>
                  </a:lnTo>
                  <a:lnTo>
                    <a:pt x="1318259" y="363220"/>
                  </a:lnTo>
                  <a:lnTo>
                    <a:pt x="1333297" y="347350"/>
                  </a:lnTo>
                  <a:lnTo>
                    <a:pt x="1340167" y="340375"/>
                  </a:lnTo>
                  <a:lnTo>
                    <a:pt x="1347513" y="334948"/>
                  </a:lnTo>
                  <a:lnTo>
                    <a:pt x="1363979" y="323723"/>
                  </a:lnTo>
                  <a:lnTo>
                    <a:pt x="1379671" y="298587"/>
                  </a:lnTo>
                  <a:lnTo>
                    <a:pt x="1381121" y="295884"/>
                  </a:lnTo>
                  <a:lnTo>
                    <a:pt x="1378537" y="302600"/>
                  </a:lnTo>
                  <a:lnTo>
                    <a:pt x="1382121" y="305719"/>
                  </a:lnTo>
                  <a:lnTo>
                    <a:pt x="1402079" y="292227"/>
                  </a:lnTo>
                  <a:lnTo>
                    <a:pt x="1406550" y="286944"/>
                  </a:lnTo>
                  <a:lnTo>
                    <a:pt x="1409938" y="280638"/>
                  </a:lnTo>
                  <a:lnTo>
                    <a:pt x="1413206" y="274189"/>
                  </a:lnTo>
                  <a:lnTo>
                    <a:pt x="1417320" y="268478"/>
                  </a:lnTo>
                  <a:lnTo>
                    <a:pt x="1422552" y="263909"/>
                  </a:lnTo>
                  <a:lnTo>
                    <a:pt x="1428321" y="260032"/>
                  </a:lnTo>
                  <a:lnTo>
                    <a:pt x="1434304" y="256440"/>
                  </a:lnTo>
                  <a:lnTo>
                    <a:pt x="1440179" y="252730"/>
                  </a:lnTo>
                  <a:lnTo>
                    <a:pt x="1458158" y="223256"/>
                  </a:lnTo>
                  <a:lnTo>
                    <a:pt x="1465897" y="210296"/>
                  </a:lnTo>
                  <a:lnTo>
                    <a:pt x="1474112" y="202741"/>
                  </a:lnTo>
                  <a:lnTo>
                    <a:pt x="1493520" y="189484"/>
                  </a:lnTo>
                  <a:lnTo>
                    <a:pt x="1539240" y="118491"/>
                  </a:lnTo>
                  <a:lnTo>
                    <a:pt x="1543353" y="112726"/>
                  </a:lnTo>
                  <a:lnTo>
                    <a:pt x="1547669" y="107045"/>
                  </a:lnTo>
                  <a:lnTo>
                    <a:pt x="1551580" y="101149"/>
                  </a:lnTo>
                  <a:lnTo>
                    <a:pt x="1554479" y="94742"/>
                  </a:lnTo>
                  <a:lnTo>
                    <a:pt x="1569720" y="47371"/>
                  </a:lnTo>
                  <a:lnTo>
                    <a:pt x="1572259" y="39497"/>
                  </a:lnTo>
                  <a:lnTo>
                    <a:pt x="1577340" y="32004"/>
                  </a:lnTo>
                  <a:lnTo>
                    <a:pt x="1577340" y="23749"/>
                  </a:lnTo>
                  <a:lnTo>
                    <a:pt x="157734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949195" y="2795016"/>
            <a:ext cx="1382395" cy="688975"/>
            <a:chOff x="1949195" y="2795016"/>
            <a:chExt cx="1382395" cy="688975"/>
          </a:xfrm>
        </p:grpSpPr>
        <p:sp>
          <p:nvSpPr>
            <p:cNvPr id="11" name="object 11"/>
            <p:cNvSpPr/>
            <p:nvPr/>
          </p:nvSpPr>
          <p:spPr>
            <a:xfrm>
              <a:off x="1962149" y="2807970"/>
              <a:ext cx="1356360" cy="662940"/>
            </a:xfrm>
            <a:custGeom>
              <a:avLst/>
              <a:gdLst/>
              <a:ahLst/>
              <a:cxnLst/>
              <a:rect l="l" t="t" r="r" b="b"/>
              <a:pathLst>
                <a:path w="1356360" h="662939">
                  <a:moveTo>
                    <a:pt x="1356360" y="0"/>
                  </a:moveTo>
                  <a:lnTo>
                    <a:pt x="0" y="0"/>
                  </a:lnTo>
                  <a:lnTo>
                    <a:pt x="0" y="662939"/>
                  </a:lnTo>
                  <a:lnTo>
                    <a:pt x="1356360" y="662939"/>
                  </a:lnTo>
                  <a:lnTo>
                    <a:pt x="1356360" y="0"/>
                  </a:lnTo>
                  <a:close/>
                </a:path>
              </a:pathLst>
            </a:custGeom>
            <a:solidFill>
              <a:srgbClr val="85B1F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62149" y="2807970"/>
              <a:ext cx="1356360" cy="662940"/>
            </a:xfrm>
            <a:custGeom>
              <a:avLst/>
              <a:gdLst/>
              <a:ahLst/>
              <a:cxnLst/>
              <a:rect l="l" t="t" r="r" b="b"/>
              <a:pathLst>
                <a:path w="1356360" h="662939">
                  <a:moveTo>
                    <a:pt x="0" y="662939"/>
                  </a:moveTo>
                  <a:lnTo>
                    <a:pt x="1356360" y="662939"/>
                  </a:lnTo>
                  <a:lnTo>
                    <a:pt x="1356360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86101" y="3034538"/>
              <a:ext cx="216407" cy="2118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194559" y="3034538"/>
              <a:ext cx="1128306" cy="211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305555" y="3663696"/>
            <a:ext cx="1382395" cy="688975"/>
            <a:chOff x="3305555" y="3663696"/>
            <a:chExt cx="1382395" cy="688975"/>
          </a:xfrm>
        </p:grpSpPr>
        <p:sp>
          <p:nvSpPr>
            <p:cNvPr id="16" name="object 16"/>
            <p:cNvSpPr/>
            <p:nvPr/>
          </p:nvSpPr>
          <p:spPr>
            <a:xfrm>
              <a:off x="3318509" y="3676650"/>
              <a:ext cx="1356360" cy="662940"/>
            </a:xfrm>
            <a:custGeom>
              <a:avLst/>
              <a:gdLst/>
              <a:ahLst/>
              <a:cxnLst/>
              <a:rect l="l" t="t" r="r" b="b"/>
              <a:pathLst>
                <a:path w="1356360" h="662939">
                  <a:moveTo>
                    <a:pt x="1356360" y="0"/>
                  </a:moveTo>
                  <a:lnTo>
                    <a:pt x="0" y="0"/>
                  </a:lnTo>
                  <a:lnTo>
                    <a:pt x="0" y="662939"/>
                  </a:lnTo>
                  <a:lnTo>
                    <a:pt x="1356360" y="662939"/>
                  </a:lnTo>
                  <a:lnTo>
                    <a:pt x="1356360" y="0"/>
                  </a:lnTo>
                  <a:close/>
                </a:path>
              </a:pathLst>
            </a:custGeom>
            <a:solidFill>
              <a:srgbClr val="85B1F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318509" y="3676650"/>
              <a:ext cx="1356360" cy="662940"/>
            </a:xfrm>
            <a:custGeom>
              <a:avLst/>
              <a:gdLst/>
              <a:ahLst/>
              <a:cxnLst/>
              <a:rect l="l" t="t" r="r" b="b"/>
              <a:pathLst>
                <a:path w="1356360" h="662939">
                  <a:moveTo>
                    <a:pt x="0" y="662939"/>
                  </a:moveTo>
                  <a:lnTo>
                    <a:pt x="1356360" y="662939"/>
                  </a:lnTo>
                  <a:lnTo>
                    <a:pt x="1356360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525011" y="3903218"/>
              <a:ext cx="1027785" cy="211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661915" y="4479035"/>
            <a:ext cx="1382395" cy="688975"/>
            <a:chOff x="4661915" y="4479035"/>
            <a:chExt cx="1382395" cy="688975"/>
          </a:xfrm>
        </p:grpSpPr>
        <p:sp>
          <p:nvSpPr>
            <p:cNvPr id="20" name="object 20"/>
            <p:cNvSpPr/>
            <p:nvPr/>
          </p:nvSpPr>
          <p:spPr>
            <a:xfrm>
              <a:off x="4674869" y="4491989"/>
              <a:ext cx="1356360" cy="662940"/>
            </a:xfrm>
            <a:custGeom>
              <a:avLst/>
              <a:gdLst/>
              <a:ahLst/>
              <a:cxnLst/>
              <a:rect l="l" t="t" r="r" b="b"/>
              <a:pathLst>
                <a:path w="1356360" h="662939">
                  <a:moveTo>
                    <a:pt x="1356360" y="0"/>
                  </a:moveTo>
                  <a:lnTo>
                    <a:pt x="0" y="0"/>
                  </a:lnTo>
                  <a:lnTo>
                    <a:pt x="0" y="662940"/>
                  </a:lnTo>
                  <a:lnTo>
                    <a:pt x="1356360" y="662940"/>
                  </a:lnTo>
                  <a:lnTo>
                    <a:pt x="1356360" y="0"/>
                  </a:lnTo>
                  <a:close/>
                </a:path>
              </a:pathLst>
            </a:custGeom>
            <a:solidFill>
              <a:srgbClr val="85B1F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674869" y="4491989"/>
              <a:ext cx="1356360" cy="662940"/>
            </a:xfrm>
            <a:custGeom>
              <a:avLst/>
              <a:gdLst/>
              <a:ahLst/>
              <a:cxnLst/>
              <a:rect l="l" t="t" r="r" b="b"/>
              <a:pathLst>
                <a:path w="1356360" h="662939">
                  <a:moveTo>
                    <a:pt x="0" y="662940"/>
                  </a:moveTo>
                  <a:lnTo>
                    <a:pt x="1356360" y="662940"/>
                  </a:lnTo>
                  <a:lnTo>
                    <a:pt x="1356360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828285" y="4718938"/>
              <a:ext cx="1123403" cy="2118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293875" y="2795016"/>
            <a:ext cx="460375" cy="508000"/>
            <a:chOff x="1293875" y="2795016"/>
            <a:chExt cx="460375" cy="508000"/>
          </a:xfrm>
        </p:grpSpPr>
        <p:sp>
          <p:nvSpPr>
            <p:cNvPr id="24" name="object 24"/>
            <p:cNvSpPr/>
            <p:nvPr/>
          </p:nvSpPr>
          <p:spPr>
            <a:xfrm>
              <a:off x="1306829" y="2807970"/>
              <a:ext cx="434340" cy="481965"/>
            </a:xfrm>
            <a:custGeom>
              <a:avLst/>
              <a:gdLst/>
              <a:ahLst/>
              <a:cxnLst/>
              <a:rect l="l" t="t" r="r" b="b"/>
              <a:pathLst>
                <a:path w="434339" h="481964">
                  <a:moveTo>
                    <a:pt x="108584" y="0"/>
                  </a:moveTo>
                  <a:lnTo>
                    <a:pt x="0" y="0"/>
                  </a:lnTo>
                  <a:lnTo>
                    <a:pt x="0" y="237235"/>
                  </a:lnTo>
                  <a:lnTo>
                    <a:pt x="6788" y="287777"/>
                  </a:lnTo>
                  <a:lnTo>
                    <a:pt x="25945" y="333172"/>
                  </a:lnTo>
                  <a:lnTo>
                    <a:pt x="55657" y="371617"/>
                  </a:lnTo>
                  <a:lnTo>
                    <a:pt x="94111" y="401310"/>
                  </a:lnTo>
                  <a:lnTo>
                    <a:pt x="139494" y="420448"/>
                  </a:lnTo>
                  <a:lnTo>
                    <a:pt x="189991" y="427227"/>
                  </a:lnTo>
                  <a:lnTo>
                    <a:pt x="325755" y="427227"/>
                  </a:lnTo>
                  <a:lnTo>
                    <a:pt x="325755" y="481583"/>
                  </a:lnTo>
                  <a:lnTo>
                    <a:pt x="434339" y="372999"/>
                  </a:lnTo>
                  <a:lnTo>
                    <a:pt x="325755" y="264413"/>
                  </a:lnTo>
                  <a:lnTo>
                    <a:pt x="325755" y="318769"/>
                  </a:lnTo>
                  <a:lnTo>
                    <a:pt x="189991" y="318769"/>
                  </a:lnTo>
                  <a:lnTo>
                    <a:pt x="158305" y="312352"/>
                  </a:lnTo>
                  <a:lnTo>
                    <a:pt x="132429" y="294862"/>
                  </a:lnTo>
                  <a:lnTo>
                    <a:pt x="114982" y="268942"/>
                  </a:lnTo>
                  <a:lnTo>
                    <a:pt x="108584" y="237235"/>
                  </a:lnTo>
                  <a:lnTo>
                    <a:pt x="10858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06829" y="2807970"/>
              <a:ext cx="434340" cy="481965"/>
            </a:xfrm>
            <a:custGeom>
              <a:avLst/>
              <a:gdLst/>
              <a:ahLst/>
              <a:cxnLst/>
              <a:rect l="l" t="t" r="r" b="b"/>
              <a:pathLst>
                <a:path w="434339" h="481964">
                  <a:moveTo>
                    <a:pt x="0" y="0"/>
                  </a:moveTo>
                  <a:lnTo>
                    <a:pt x="0" y="237235"/>
                  </a:lnTo>
                  <a:lnTo>
                    <a:pt x="6788" y="287777"/>
                  </a:lnTo>
                  <a:lnTo>
                    <a:pt x="25945" y="333172"/>
                  </a:lnTo>
                  <a:lnTo>
                    <a:pt x="55657" y="371617"/>
                  </a:lnTo>
                  <a:lnTo>
                    <a:pt x="94111" y="401310"/>
                  </a:lnTo>
                  <a:lnTo>
                    <a:pt x="139494" y="420448"/>
                  </a:lnTo>
                  <a:lnTo>
                    <a:pt x="189991" y="427227"/>
                  </a:lnTo>
                  <a:lnTo>
                    <a:pt x="325755" y="427227"/>
                  </a:lnTo>
                  <a:lnTo>
                    <a:pt x="325755" y="481583"/>
                  </a:lnTo>
                  <a:lnTo>
                    <a:pt x="434339" y="372999"/>
                  </a:lnTo>
                  <a:lnTo>
                    <a:pt x="325755" y="264413"/>
                  </a:lnTo>
                  <a:lnTo>
                    <a:pt x="325755" y="318769"/>
                  </a:lnTo>
                  <a:lnTo>
                    <a:pt x="189991" y="318769"/>
                  </a:lnTo>
                  <a:lnTo>
                    <a:pt x="158305" y="312352"/>
                  </a:lnTo>
                  <a:lnTo>
                    <a:pt x="132429" y="294862"/>
                  </a:lnTo>
                  <a:lnTo>
                    <a:pt x="114982" y="268942"/>
                  </a:lnTo>
                  <a:lnTo>
                    <a:pt x="108584" y="237235"/>
                  </a:lnTo>
                  <a:lnTo>
                    <a:pt x="108584" y="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627376" y="3518915"/>
            <a:ext cx="460375" cy="508000"/>
            <a:chOff x="2627376" y="3518915"/>
            <a:chExt cx="460375" cy="508000"/>
          </a:xfrm>
        </p:grpSpPr>
        <p:sp>
          <p:nvSpPr>
            <p:cNvPr id="27" name="object 27"/>
            <p:cNvSpPr/>
            <p:nvPr/>
          </p:nvSpPr>
          <p:spPr>
            <a:xfrm>
              <a:off x="2640330" y="3531869"/>
              <a:ext cx="434340" cy="481965"/>
            </a:xfrm>
            <a:custGeom>
              <a:avLst/>
              <a:gdLst/>
              <a:ahLst/>
              <a:cxnLst/>
              <a:rect l="l" t="t" r="r" b="b"/>
              <a:pathLst>
                <a:path w="434339" h="481964">
                  <a:moveTo>
                    <a:pt x="108584" y="0"/>
                  </a:moveTo>
                  <a:lnTo>
                    <a:pt x="0" y="0"/>
                  </a:lnTo>
                  <a:lnTo>
                    <a:pt x="0" y="237235"/>
                  </a:lnTo>
                  <a:lnTo>
                    <a:pt x="6788" y="287777"/>
                  </a:lnTo>
                  <a:lnTo>
                    <a:pt x="25945" y="333172"/>
                  </a:lnTo>
                  <a:lnTo>
                    <a:pt x="55657" y="371617"/>
                  </a:lnTo>
                  <a:lnTo>
                    <a:pt x="94111" y="401310"/>
                  </a:lnTo>
                  <a:lnTo>
                    <a:pt x="139494" y="420448"/>
                  </a:lnTo>
                  <a:lnTo>
                    <a:pt x="189992" y="427227"/>
                  </a:lnTo>
                  <a:lnTo>
                    <a:pt x="325755" y="427227"/>
                  </a:lnTo>
                  <a:lnTo>
                    <a:pt x="325755" y="481583"/>
                  </a:lnTo>
                  <a:lnTo>
                    <a:pt x="434339" y="372998"/>
                  </a:lnTo>
                  <a:lnTo>
                    <a:pt x="325755" y="264413"/>
                  </a:lnTo>
                  <a:lnTo>
                    <a:pt x="325755" y="318769"/>
                  </a:lnTo>
                  <a:lnTo>
                    <a:pt x="189992" y="318769"/>
                  </a:lnTo>
                  <a:lnTo>
                    <a:pt x="158305" y="312352"/>
                  </a:lnTo>
                  <a:lnTo>
                    <a:pt x="132429" y="294862"/>
                  </a:lnTo>
                  <a:lnTo>
                    <a:pt x="114982" y="268942"/>
                  </a:lnTo>
                  <a:lnTo>
                    <a:pt x="108584" y="237235"/>
                  </a:lnTo>
                  <a:lnTo>
                    <a:pt x="10858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640330" y="3531869"/>
              <a:ext cx="434340" cy="481965"/>
            </a:xfrm>
            <a:custGeom>
              <a:avLst/>
              <a:gdLst/>
              <a:ahLst/>
              <a:cxnLst/>
              <a:rect l="l" t="t" r="r" b="b"/>
              <a:pathLst>
                <a:path w="434339" h="481964">
                  <a:moveTo>
                    <a:pt x="0" y="0"/>
                  </a:moveTo>
                  <a:lnTo>
                    <a:pt x="0" y="237235"/>
                  </a:lnTo>
                  <a:lnTo>
                    <a:pt x="6788" y="287777"/>
                  </a:lnTo>
                  <a:lnTo>
                    <a:pt x="25945" y="333172"/>
                  </a:lnTo>
                  <a:lnTo>
                    <a:pt x="55657" y="371617"/>
                  </a:lnTo>
                  <a:lnTo>
                    <a:pt x="94111" y="401310"/>
                  </a:lnTo>
                  <a:lnTo>
                    <a:pt x="139494" y="420448"/>
                  </a:lnTo>
                  <a:lnTo>
                    <a:pt x="189992" y="427227"/>
                  </a:lnTo>
                  <a:lnTo>
                    <a:pt x="325755" y="427227"/>
                  </a:lnTo>
                  <a:lnTo>
                    <a:pt x="325755" y="481583"/>
                  </a:lnTo>
                  <a:lnTo>
                    <a:pt x="434339" y="372998"/>
                  </a:lnTo>
                  <a:lnTo>
                    <a:pt x="325755" y="264413"/>
                  </a:lnTo>
                  <a:lnTo>
                    <a:pt x="325755" y="318769"/>
                  </a:lnTo>
                  <a:lnTo>
                    <a:pt x="189992" y="318769"/>
                  </a:lnTo>
                  <a:lnTo>
                    <a:pt x="158305" y="312352"/>
                  </a:lnTo>
                  <a:lnTo>
                    <a:pt x="132429" y="294862"/>
                  </a:lnTo>
                  <a:lnTo>
                    <a:pt x="114982" y="268942"/>
                  </a:lnTo>
                  <a:lnTo>
                    <a:pt x="108584" y="237235"/>
                  </a:lnTo>
                  <a:lnTo>
                    <a:pt x="108584" y="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983735" y="4402835"/>
            <a:ext cx="460375" cy="508000"/>
            <a:chOff x="3983735" y="4402835"/>
            <a:chExt cx="460375" cy="508000"/>
          </a:xfrm>
        </p:grpSpPr>
        <p:sp>
          <p:nvSpPr>
            <p:cNvPr id="30" name="object 30"/>
            <p:cNvSpPr/>
            <p:nvPr/>
          </p:nvSpPr>
          <p:spPr>
            <a:xfrm>
              <a:off x="3996689" y="4415789"/>
              <a:ext cx="434340" cy="481965"/>
            </a:xfrm>
            <a:custGeom>
              <a:avLst/>
              <a:gdLst/>
              <a:ahLst/>
              <a:cxnLst/>
              <a:rect l="l" t="t" r="r" b="b"/>
              <a:pathLst>
                <a:path w="434339" h="481964">
                  <a:moveTo>
                    <a:pt x="108585" y="0"/>
                  </a:moveTo>
                  <a:lnTo>
                    <a:pt x="0" y="0"/>
                  </a:lnTo>
                  <a:lnTo>
                    <a:pt x="0" y="237236"/>
                  </a:lnTo>
                  <a:lnTo>
                    <a:pt x="6788" y="287777"/>
                  </a:lnTo>
                  <a:lnTo>
                    <a:pt x="25945" y="333172"/>
                  </a:lnTo>
                  <a:lnTo>
                    <a:pt x="55657" y="371617"/>
                  </a:lnTo>
                  <a:lnTo>
                    <a:pt x="94111" y="401310"/>
                  </a:lnTo>
                  <a:lnTo>
                    <a:pt x="139494" y="420448"/>
                  </a:lnTo>
                  <a:lnTo>
                    <a:pt x="189992" y="427228"/>
                  </a:lnTo>
                  <a:lnTo>
                    <a:pt x="325755" y="427228"/>
                  </a:lnTo>
                  <a:lnTo>
                    <a:pt x="325755" y="481584"/>
                  </a:lnTo>
                  <a:lnTo>
                    <a:pt x="434339" y="372999"/>
                  </a:lnTo>
                  <a:lnTo>
                    <a:pt x="325755" y="264414"/>
                  </a:lnTo>
                  <a:lnTo>
                    <a:pt x="325755" y="318643"/>
                  </a:lnTo>
                  <a:lnTo>
                    <a:pt x="189992" y="318643"/>
                  </a:lnTo>
                  <a:lnTo>
                    <a:pt x="158305" y="312245"/>
                  </a:lnTo>
                  <a:lnTo>
                    <a:pt x="132429" y="294798"/>
                  </a:lnTo>
                  <a:lnTo>
                    <a:pt x="114982" y="268922"/>
                  </a:lnTo>
                  <a:lnTo>
                    <a:pt x="108585" y="237236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996689" y="4415789"/>
              <a:ext cx="434340" cy="481965"/>
            </a:xfrm>
            <a:custGeom>
              <a:avLst/>
              <a:gdLst/>
              <a:ahLst/>
              <a:cxnLst/>
              <a:rect l="l" t="t" r="r" b="b"/>
              <a:pathLst>
                <a:path w="434339" h="481964">
                  <a:moveTo>
                    <a:pt x="0" y="0"/>
                  </a:moveTo>
                  <a:lnTo>
                    <a:pt x="0" y="237236"/>
                  </a:lnTo>
                  <a:lnTo>
                    <a:pt x="6788" y="287777"/>
                  </a:lnTo>
                  <a:lnTo>
                    <a:pt x="25945" y="333172"/>
                  </a:lnTo>
                  <a:lnTo>
                    <a:pt x="55657" y="371617"/>
                  </a:lnTo>
                  <a:lnTo>
                    <a:pt x="94111" y="401310"/>
                  </a:lnTo>
                  <a:lnTo>
                    <a:pt x="139494" y="420448"/>
                  </a:lnTo>
                  <a:lnTo>
                    <a:pt x="189992" y="427228"/>
                  </a:lnTo>
                  <a:lnTo>
                    <a:pt x="325755" y="427228"/>
                  </a:lnTo>
                  <a:lnTo>
                    <a:pt x="325755" y="481584"/>
                  </a:lnTo>
                  <a:lnTo>
                    <a:pt x="434339" y="372999"/>
                  </a:lnTo>
                  <a:lnTo>
                    <a:pt x="325755" y="264414"/>
                  </a:lnTo>
                  <a:lnTo>
                    <a:pt x="325755" y="318643"/>
                  </a:lnTo>
                  <a:lnTo>
                    <a:pt x="189992" y="318643"/>
                  </a:lnTo>
                  <a:lnTo>
                    <a:pt x="158305" y="312245"/>
                  </a:lnTo>
                  <a:lnTo>
                    <a:pt x="132429" y="294798"/>
                  </a:lnTo>
                  <a:lnTo>
                    <a:pt x="114982" y="268922"/>
                  </a:lnTo>
                  <a:lnTo>
                    <a:pt x="108585" y="237236"/>
                  </a:lnTo>
                  <a:lnTo>
                    <a:pt x="108585" y="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198108" y="4728971"/>
            <a:ext cx="523240" cy="256540"/>
            <a:chOff x="6198108" y="4728971"/>
            <a:chExt cx="523240" cy="256540"/>
          </a:xfrm>
        </p:grpSpPr>
        <p:sp>
          <p:nvSpPr>
            <p:cNvPr id="33" name="object 33"/>
            <p:cNvSpPr/>
            <p:nvPr/>
          </p:nvSpPr>
          <p:spPr>
            <a:xfrm>
              <a:off x="6211062" y="4741925"/>
              <a:ext cx="497205" cy="230504"/>
            </a:xfrm>
            <a:custGeom>
              <a:avLst/>
              <a:gdLst/>
              <a:ahLst/>
              <a:cxnLst/>
              <a:rect l="l" t="t" r="r" b="b"/>
              <a:pathLst>
                <a:path w="497204" h="230504">
                  <a:moveTo>
                    <a:pt x="381762" y="0"/>
                  </a:moveTo>
                  <a:lnTo>
                    <a:pt x="381762" y="57531"/>
                  </a:lnTo>
                  <a:lnTo>
                    <a:pt x="0" y="57531"/>
                  </a:lnTo>
                  <a:lnTo>
                    <a:pt x="0" y="172593"/>
                  </a:lnTo>
                  <a:lnTo>
                    <a:pt x="381762" y="172593"/>
                  </a:lnTo>
                  <a:lnTo>
                    <a:pt x="381762" y="230124"/>
                  </a:lnTo>
                  <a:lnTo>
                    <a:pt x="496823" y="115062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211062" y="4741925"/>
              <a:ext cx="497205" cy="230504"/>
            </a:xfrm>
            <a:custGeom>
              <a:avLst/>
              <a:gdLst/>
              <a:ahLst/>
              <a:cxnLst/>
              <a:rect l="l" t="t" r="r" b="b"/>
              <a:pathLst>
                <a:path w="497204" h="230504">
                  <a:moveTo>
                    <a:pt x="0" y="57531"/>
                  </a:moveTo>
                  <a:lnTo>
                    <a:pt x="381762" y="57531"/>
                  </a:lnTo>
                  <a:lnTo>
                    <a:pt x="381762" y="0"/>
                  </a:lnTo>
                  <a:lnTo>
                    <a:pt x="496823" y="115062"/>
                  </a:lnTo>
                  <a:lnTo>
                    <a:pt x="381762" y="230124"/>
                  </a:lnTo>
                  <a:lnTo>
                    <a:pt x="381762" y="172593"/>
                  </a:lnTo>
                  <a:lnTo>
                    <a:pt x="0" y="172593"/>
                  </a:lnTo>
                  <a:lnTo>
                    <a:pt x="0" y="57531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object 35"/>
          <p:cNvSpPr/>
          <p:nvPr/>
        </p:nvSpPr>
        <p:spPr>
          <a:xfrm>
            <a:off x="647700" y="1877567"/>
            <a:ext cx="1091184" cy="96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386193" y="5216905"/>
            <a:ext cx="266700" cy="340360"/>
          </a:xfrm>
          <a:custGeom>
            <a:avLst/>
            <a:gdLst/>
            <a:ahLst/>
            <a:cxnLst/>
            <a:rect l="l" t="t" r="r" b="b"/>
            <a:pathLst>
              <a:path w="266700" h="340360">
                <a:moveTo>
                  <a:pt x="34035" y="0"/>
                </a:moveTo>
                <a:lnTo>
                  <a:pt x="0" y="137033"/>
                </a:lnTo>
                <a:lnTo>
                  <a:pt x="42163" y="111633"/>
                </a:lnTo>
                <a:lnTo>
                  <a:pt x="179577" y="340106"/>
                </a:lnTo>
                <a:lnTo>
                  <a:pt x="266191" y="288036"/>
                </a:lnTo>
                <a:lnTo>
                  <a:pt x="128904" y="59563"/>
                </a:lnTo>
                <a:lnTo>
                  <a:pt x="171196" y="34163"/>
                </a:lnTo>
                <a:lnTo>
                  <a:pt x="3403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92617" y="4715636"/>
            <a:ext cx="266700" cy="340360"/>
          </a:xfrm>
          <a:custGeom>
            <a:avLst/>
            <a:gdLst/>
            <a:ahLst/>
            <a:cxnLst/>
            <a:rect l="l" t="t" r="r" b="b"/>
            <a:pathLst>
              <a:path w="266700" h="340360">
                <a:moveTo>
                  <a:pt x="34162" y="0"/>
                </a:moveTo>
                <a:lnTo>
                  <a:pt x="0" y="137032"/>
                </a:lnTo>
                <a:lnTo>
                  <a:pt x="42290" y="111632"/>
                </a:lnTo>
                <a:lnTo>
                  <a:pt x="179577" y="340106"/>
                </a:lnTo>
                <a:lnTo>
                  <a:pt x="266318" y="287908"/>
                </a:lnTo>
                <a:lnTo>
                  <a:pt x="129031" y="59562"/>
                </a:lnTo>
                <a:lnTo>
                  <a:pt x="171196" y="34162"/>
                </a:lnTo>
                <a:lnTo>
                  <a:pt x="3416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8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4496562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16502" y="1828038"/>
            <a:ext cx="1553210" cy="800100"/>
          </a:xfrm>
          <a:prstGeom prst="rect">
            <a:avLst/>
          </a:prstGeom>
          <a:solidFill>
            <a:srgbClr val="ACCAF8"/>
          </a:solidFill>
          <a:ln w="28955">
            <a:solidFill>
              <a:srgbClr val="001F5F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Steering</a:t>
            </a:r>
            <a:r>
              <a:rPr kumimoji="1" sz="1400" b="0" i="0" u="none" strike="noStrike" kern="1200" cap="none" spc="-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6402" y="2177288"/>
            <a:ext cx="1301115" cy="86995"/>
          </a:xfrm>
          <a:custGeom>
            <a:avLst/>
            <a:gdLst/>
            <a:ahLst/>
            <a:cxnLst/>
            <a:rect l="l" t="t" r="r" b="b"/>
            <a:pathLst>
              <a:path w="1301114" h="86994">
                <a:moveTo>
                  <a:pt x="1272869" y="28828"/>
                </a:moveTo>
                <a:lnTo>
                  <a:pt x="1228344" y="28828"/>
                </a:lnTo>
                <a:lnTo>
                  <a:pt x="1228725" y="57785"/>
                </a:lnTo>
                <a:lnTo>
                  <a:pt x="1214247" y="57963"/>
                </a:lnTo>
                <a:lnTo>
                  <a:pt x="1214627" y="86867"/>
                </a:lnTo>
                <a:lnTo>
                  <a:pt x="1300861" y="42417"/>
                </a:lnTo>
                <a:lnTo>
                  <a:pt x="1272869" y="28828"/>
                </a:lnTo>
                <a:close/>
              </a:path>
              <a:path w="1301114" h="86994">
                <a:moveTo>
                  <a:pt x="1213866" y="29007"/>
                </a:moveTo>
                <a:lnTo>
                  <a:pt x="0" y="43941"/>
                </a:lnTo>
                <a:lnTo>
                  <a:pt x="254" y="72898"/>
                </a:lnTo>
                <a:lnTo>
                  <a:pt x="1214247" y="57963"/>
                </a:lnTo>
                <a:lnTo>
                  <a:pt x="1213866" y="29007"/>
                </a:lnTo>
                <a:close/>
              </a:path>
              <a:path w="1301114" h="86994">
                <a:moveTo>
                  <a:pt x="1228344" y="28828"/>
                </a:moveTo>
                <a:lnTo>
                  <a:pt x="1213866" y="29007"/>
                </a:lnTo>
                <a:lnTo>
                  <a:pt x="1214247" y="57963"/>
                </a:lnTo>
                <a:lnTo>
                  <a:pt x="1228725" y="57785"/>
                </a:lnTo>
                <a:lnTo>
                  <a:pt x="1228344" y="28828"/>
                </a:lnTo>
                <a:close/>
              </a:path>
              <a:path w="1301114" h="86994">
                <a:moveTo>
                  <a:pt x="1213485" y="0"/>
                </a:moveTo>
                <a:lnTo>
                  <a:pt x="1213866" y="29007"/>
                </a:lnTo>
                <a:lnTo>
                  <a:pt x="1228344" y="28828"/>
                </a:lnTo>
                <a:lnTo>
                  <a:pt x="1272869" y="28828"/>
                </a:lnTo>
                <a:lnTo>
                  <a:pt x="121348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9330" y="2179827"/>
            <a:ext cx="1011555" cy="86995"/>
          </a:xfrm>
          <a:custGeom>
            <a:avLst/>
            <a:gdLst/>
            <a:ahLst/>
            <a:cxnLst/>
            <a:rect l="l" t="t" r="r" b="b"/>
            <a:pathLst>
              <a:path w="1011554" h="86994">
                <a:moveTo>
                  <a:pt x="982435" y="28829"/>
                </a:moveTo>
                <a:lnTo>
                  <a:pt x="938529" y="28829"/>
                </a:lnTo>
                <a:lnTo>
                  <a:pt x="938657" y="57785"/>
                </a:lnTo>
                <a:lnTo>
                  <a:pt x="924263" y="57868"/>
                </a:lnTo>
                <a:lnTo>
                  <a:pt x="924433" y="86868"/>
                </a:lnTo>
                <a:lnTo>
                  <a:pt x="1011047" y="42925"/>
                </a:lnTo>
                <a:lnTo>
                  <a:pt x="982435" y="28829"/>
                </a:lnTo>
                <a:close/>
              </a:path>
              <a:path w="1011554" h="86994">
                <a:moveTo>
                  <a:pt x="924094" y="28912"/>
                </a:moveTo>
                <a:lnTo>
                  <a:pt x="0" y="34289"/>
                </a:lnTo>
                <a:lnTo>
                  <a:pt x="254" y="63246"/>
                </a:lnTo>
                <a:lnTo>
                  <a:pt x="924263" y="57868"/>
                </a:lnTo>
                <a:lnTo>
                  <a:pt x="924094" y="28912"/>
                </a:lnTo>
                <a:close/>
              </a:path>
              <a:path w="1011554" h="86994">
                <a:moveTo>
                  <a:pt x="938529" y="28829"/>
                </a:moveTo>
                <a:lnTo>
                  <a:pt x="924094" y="28912"/>
                </a:lnTo>
                <a:lnTo>
                  <a:pt x="924263" y="57868"/>
                </a:lnTo>
                <a:lnTo>
                  <a:pt x="938657" y="57785"/>
                </a:lnTo>
                <a:lnTo>
                  <a:pt x="938529" y="28829"/>
                </a:lnTo>
                <a:close/>
              </a:path>
              <a:path w="1011554" h="86994">
                <a:moveTo>
                  <a:pt x="923925" y="0"/>
                </a:moveTo>
                <a:lnTo>
                  <a:pt x="924094" y="28912"/>
                </a:lnTo>
                <a:lnTo>
                  <a:pt x="982435" y="28829"/>
                </a:lnTo>
                <a:lnTo>
                  <a:pt x="92392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23566" y="1888617"/>
            <a:ext cx="1191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Steering</a:t>
            </a:r>
            <a:r>
              <a:rPr kumimoji="1" sz="1400" b="0" i="0" u="none" strike="noStrike" kern="1200" cap="none" spc="-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Angle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5790" y="1888617"/>
            <a:ext cx="103314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Wheel</a:t>
            </a:r>
            <a:r>
              <a:rPr kumimoji="1" sz="1400" b="0" i="0" u="none" strike="noStrike" kern="1200" cap="none" spc="-11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Angle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6017" y="2330527"/>
            <a:ext cx="221978" cy="273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68089" y="2360802"/>
            <a:ext cx="124862" cy="220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9543" y="3300415"/>
            <a:ext cx="4541791" cy="3400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94885" y="2727451"/>
            <a:ext cx="1212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=</a:t>
            </a:r>
            <a:r>
              <a:rPr kumimoji="1" sz="2800" b="0" i="0" u="none" strike="noStrike" kern="1200" cap="none" spc="-2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𝑐𝛿</a:t>
            </a:r>
            <a:r>
              <a:rPr kumimoji="1" sz="3075" b="0" i="0" u="none" strike="noStrike" kern="1200" cap="none" spc="-3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𝑠</a:t>
            </a:r>
            <a:endParaRPr kumimoji="1" sz="3075" b="0" i="0" u="none" strike="noStrike" kern="1200" cap="none" spc="0" normalizeH="0" baseline="-162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10711" y="3175380"/>
            <a:ext cx="1847850" cy="1397000"/>
          </a:xfrm>
          <a:custGeom>
            <a:avLst/>
            <a:gdLst/>
            <a:ahLst/>
            <a:cxnLst/>
            <a:rect l="l" t="t" r="r" b="b"/>
            <a:pathLst>
              <a:path w="1847850" h="1397000">
                <a:moveTo>
                  <a:pt x="978662" y="7366"/>
                </a:moveTo>
                <a:lnTo>
                  <a:pt x="968248" y="0"/>
                </a:lnTo>
                <a:lnTo>
                  <a:pt x="38392" y="1330325"/>
                </a:lnTo>
                <a:lnTo>
                  <a:pt x="12446" y="1312164"/>
                </a:lnTo>
                <a:lnTo>
                  <a:pt x="0" y="1396492"/>
                </a:lnTo>
                <a:lnTo>
                  <a:pt x="74930" y="1355852"/>
                </a:lnTo>
                <a:lnTo>
                  <a:pt x="63665" y="1347978"/>
                </a:lnTo>
                <a:lnTo>
                  <a:pt x="48793" y="1337589"/>
                </a:lnTo>
                <a:lnTo>
                  <a:pt x="978662" y="7366"/>
                </a:lnTo>
                <a:close/>
              </a:path>
              <a:path w="1847850" h="1397000">
                <a:moveTo>
                  <a:pt x="1847596" y="6350"/>
                </a:moveTo>
                <a:lnTo>
                  <a:pt x="1836039" y="1016"/>
                </a:lnTo>
                <a:lnTo>
                  <a:pt x="1322730" y="1126070"/>
                </a:lnTo>
                <a:lnTo>
                  <a:pt x="1293876" y="1112901"/>
                </a:lnTo>
                <a:lnTo>
                  <a:pt x="1296924" y="1197991"/>
                </a:lnTo>
                <a:lnTo>
                  <a:pt x="1363218" y="1144524"/>
                </a:lnTo>
                <a:lnTo>
                  <a:pt x="1359585" y="1142873"/>
                </a:lnTo>
                <a:lnTo>
                  <a:pt x="1334312" y="1131354"/>
                </a:lnTo>
                <a:lnTo>
                  <a:pt x="1847596" y="63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48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456692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79575" y="1572767"/>
            <a:ext cx="7943215" cy="4213860"/>
            <a:chOff x="1179575" y="1572767"/>
            <a:chExt cx="7943215" cy="4213860"/>
          </a:xfrm>
        </p:grpSpPr>
        <p:sp>
          <p:nvSpPr>
            <p:cNvPr id="4" name="object 4"/>
            <p:cNvSpPr/>
            <p:nvPr/>
          </p:nvSpPr>
          <p:spPr>
            <a:xfrm>
              <a:off x="1886711" y="1572767"/>
              <a:ext cx="7112508" cy="40469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179575" y="1572767"/>
              <a:ext cx="7943088" cy="42138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正方形/長方形 5"/>
          <p:cNvSpPr/>
          <p:nvPr/>
        </p:nvSpPr>
        <p:spPr>
          <a:xfrm>
            <a:off x="5951219" y="49881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steering 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assembly</a:t>
            </a:r>
            <a:r>
              <a:rPr lang="ja-JP" altLang="en-US" sz="1600" dirty="0">
                <a:solidFill>
                  <a:srgbClr val="000000"/>
                </a:solidFill>
                <a:latin typeface="HVSQKC+HelveticaNeue"/>
              </a:rPr>
              <a:t>の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main subsystem: steering wheel, steering column, steering gears and linkages that connect the steering column to the left and right wheels.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FF0000"/>
                </a:solidFill>
                <a:latin typeface="HVSQKC+HelveticaNeue"/>
              </a:rPr>
              <a:t>rack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and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pinion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gears which translate the rotational motion of the steering wheel to the linear motions needed to move the wheel linkages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.</a:t>
            </a:r>
            <a:r>
              <a:rPr lang="ja-JP" altLang="ja-JP" sz="1600" b="1" dirty="0"/>
              <a:t>ラック・アンド・ピニオン</a:t>
            </a:r>
            <a:r>
              <a:rPr lang="ja-JP" altLang="en-US" sz="1600" b="1" dirty="0"/>
              <a:t>：</a:t>
            </a:r>
            <a:r>
              <a:rPr lang="ja-JP" altLang="en-US" sz="1600" dirty="0">
                <a:solidFill>
                  <a:srgbClr val="FF0000"/>
                </a:solidFill>
              </a:rPr>
              <a:t>回転力</a:t>
            </a:r>
            <a:r>
              <a:rPr lang="ja-JP" altLang="en-US" sz="1600" dirty="0"/>
              <a:t>を</a:t>
            </a:r>
            <a:r>
              <a:rPr lang="ja-JP" altLang="en-US" sz="1600" dirty="0">
                <a:solidFill>
                  <a:srgbClr val="FF0000"/>
                </a:solidFill>
              </a:rPr>
              <a:t>直線</a:t>
            </a:r>
            <a:r>
              <a:rPr lang="ja-JP" altLang="en-US" sz="1600" dirty="0"/>
              <a:t>の</a:t>
            </a:r>
            <a:r>
              <a:rPr lang="ja-JP" altLang="en-US" sz="1600" dirty="0">
                <a:solidFill>
                  <a:srgbClr val="FF0000"/>
                </a:solidFill>
              </a:rPr>
              <a:t>動き</a:t>
            </a:r>
            <a:r>
              <a:rPr lang="ja-JP" altLang="en-US" sz="1600" dirty="0"/>
              <a:t>に変換</a:t>
            </a:r>
            <a:r>
              <a:rPr lang="ja-JP" altLang="en-US" sz="1600" dirty="0" smtClean="0"/>
              <a:t>する</a:t>
            </a:r>
            <a:endParaRPr lang="ja-JP" altLang="ja-JP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93831" y="165295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ハンドル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77108" y="2270690"/>
            <a:ext cx="20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ステアリングコラム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35370" y="2911568"/>
            <a:ext cx="201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自在継手、つぎて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7587762" y="2022286"/>
            <a:ext cx="334107" cy="10462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1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805551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7824597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4039" y="2881883"/>
            <a:ext cx="6873240" cy="3434079"/>
            <a:chOff x="1844039" y="2881883"/>
            <a:chExt cx="6873240" cy="3434079"/>
          </a:xfrm>
        </p:grpSpPr>
        <p:sp>
          <p:nvSpPr>
            <p:cNvPr id="6" name="object 6"/>
            <p:cNvSpPr/>
            <p:nvPr/>
          </p:nvSpPr>
          <p:spPr>
            <a:xfrm>
              <a:off x="1889009" y="2903741"/>
              <a:ext cx="6606367" cy="27699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819137" y="4008881"/>
              <a:ext cx="1386840" cy="649605"/>
            </a:xfrm>
            <a:custGeom>
              <a:avLst/>
              <a:gdLst/>
              <a:ahLst/>
              <a:cxnLst/>
              <a:rect l="l" t="t" r="r" b="b"/>
              <a:pathLst>
                <a:path w="1386840" h="649604">
                  <a:moveTo>
                    <a:pt x="1278635" y="0"/>
                  </a:moveTo>
                  <a:lnTo>
                    <a:pt x="108203" y="0"/>
                  </a:lnTo>
                  <a:lnTo>
                    <a:pt x="66061" y="8495"/>
                  </a:lnTo>
                  <a:lnTo>
                    <a:pt x="31670" y="31670"/>
                  </a:lnTo>
                  <a:lnTo>
                    <a:pt x="8495" y="66061"/>
                  </a:lnTo>
                  <a:lnTo>
                    <a:pt x="0" y="108204"/>
                  </a:lnTo>
                  <a:lnTo>
                    <a:pt x="0" y="541020"/>
                  </a:lnTo>
                  <a:lnTo>
                    <a:pt x="8495" y="583162"/>
                  </a:lnTo>
                  <a:lnTo>
                    <a:pt x="31670" y="617553"/>
                  </a:lnTo>
                  <a:lnTo>
                    <a:pt x="66061" y="640728"/>
                  </a:lnTo>
                  <a:lnTo>
                    <a:pt x="108203" y="649224"/>
                  </a:lnTo>
                  <a:lnTo>
                    <a:pt x="1278635" y="649224"/>
                  </a:lnTo>
                  <a:lnTo>
                    <a:pt x="1320778" y="640728"/>
                  </a:lnTo>
                  <a:lnTo>
                    <a:pt x="1355169" y="617553"/>
                  </a:lnTo>
                  <a:lnTo>
                    <a:pt x="1378344" y="583162"/>
                  </a:lnTo>
                  <a:lnTo>
                    <a:pt x="1386839" y="541020"/>
                  </a:lnTo>
                  <a:lnTo>
                    <a:pt x="1386839" y="108204"/>
                  </a:lnTo>
                  <a:lnTo>
                    <a:pt x="1378344" y="66061"/>
                  </a:lnTo>
                  <a:lnTo>
                    <a:pt x="1355169" y="31670"/>
                  </a:lnTo>
                  <a:lnTo>
                    <a:pt x="1320778" y="8495"/>
                  </a:lnTo>
                  <a:lnTo>
                    <a:pt x="1278635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819137" y="4008881"/>
              <a:ext cx="1386840" cy="649605"/>
            </a:xfrm>
            <a:custGeom>
              <a:avLst/>
              <a:gdLst/>
              <a:ahLst/>
              <a:cxnLst/>
              <a:rect l="l" t="t" r="r" b="b"/>
              <a:pathLst>
                <a:path w="1386840" h="649604">
                  <a:moveTo>
                    <a:pt x="0" y="108204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3" y="0"/>
                  </a:lnTo>
                  <a:lnTo>
                    <a:pt x="1278635" y="0"/>
                  </a:lnTo>
                  <a:lnTo>
                    <a:pt x="1320778" y="8495"/>
                  </a:lnTo>
                  <a:lnTo>
                    <a:pt x="1355169" y="31670"/>
                  </a:lnTo>
                  <a:lnTo>
                    <a:pt x="1378344" y="66061"/>
                  </a:lnTo>
                  <a:lnTo>
                    <a:pt x="1386839" y="108204"/>
                  </a:lnTo>
                  <a:lnTo>
                    <a:pt x="1386839" y="541020"/>
                  </a:lnTo>
                  <a:lnTo>
                    <a:pt x="1378344" y="583162"/>
                  </a:lnTo>
                  <a:lnTo>
                    <a:pt x="1355169" y="617553"/>
                  </a:lnTo>
                  <a:lnTo>
                    <a:pt x="1320778" y="640728"/>
                  </a:lnTo>
                  <a:lnTo>
                    <a:pt x="1278635" y="649224"/>
                  </a:lnTo>
                  <a:lnTo>
                    <a:pt x="108203" y="649224"/>
                  </a:lnTo>
                  <a:lnTo>
                    <a:pt x="66061" y="640728"/>
                  </a:lnTo>
                  <a:lnTo>
                    <a:pt x="31670" y="617553"/>
                  </a:lnTo>
                  <a:lnTo>
                    <a:pt x="8495" y="583162"/>
                  </a:lnTo>
                  <a:lnTo>
                    <a:pt x="0" y="541020"/>
                  </a:lnTo>
                  <a:lnTo>
                    <a:pt x="0" y="108204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188073" y="4152264"/>
              <a:ext cx="762761" cy="1798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994524" y="4335144"/>
              <a:ext cx="1101090" cy="1798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061966" y="4008881"/>
              <a:ext cx="1386840" cy="649605"/>
            </a:xfrm>
            <a:custGeom>
              <a:avLst/>
              <a:gdLst/>
              <a:ahLst/>
              <a:cxnLst/>
              <a:rect l="l" t="t" r="r" b="b"/>
              <a:pathLst>
                <a:path w="1386839" h="649604">
                  <a:moveTo>
                    <a:pt x="1278636" y="0"/>
                  </a:moveTo>
                  <a:lnTo>
                    <a:pt x="108204" y="0"/>
                  </a:lnTo>
                  <a:lnTo>
                    <a:pt x="66061" y="8495"/>
                  </a:lnTo>
                  <a:lnTo>
                    <a:pt x="31670" y="31670"/>
                  </a:lnTo>
                  <a:lnTo>
                    <a:pt x="8495" y="66061"/>
                  </a:lnTo>
                  <a:lnTo>
                    <a:pt x="0" y="108204"/>
                  </a:lnTo>
                  <a:lnTo>
                    <a:pt x="0" y="541020"/>
                  </a:lnTo>
                  <a:lnTo>
                    <a:pt x="8495" y="583162"/>
                  </a:lnTo>
                  <a:lnTo>
                    <a:pt x="31670" y="617553"/>
                  </a:lnTo>
                  <a:lnTo>
                    <a:pt x="66061" y="640728"/>
                  </a:lnTo>
                  <a:lnTo>
                    <a:pt x="108204" y="649224"/>
                  </a:lnTo>
                  <a:lnTo>
                    <a:pt x="1278636" y="649224"/>
                  </a:lnTo>
                  <a:lnTo>
                    <a:pt x="1320778" y="640728"/>
                  </a:lnTo>
                  <a:lnTo>
                    <a:pt x="1355169" y="617553"/>
                  </a:lnTo>
                  <a:lnTo>
                    <a:pt x="1378344" y="583162"/>
                  </a:lnTo>
                  <a:lnTo>
                    <a:pt x="1386839" y="541020"/>
                  </a:lnTo>
                  <a:lnTo>
                    <a:pt x="1386839" y="108204"/>
                  </a:lnTo>
                  <a:lnTo>
                    <a:pt x="1378344" y="66061"/>
                  </a:lnTo>
                  <a:lnTo>
                    <a:pt x="1355169" y="31670"/>
                  </a:lnTo>
                  <a:lnTo>
                    <a:pt x="1320778" y="8495"/>
                  </a:lnTo>
                  <a:lnTo>
                    <a:pt x="1278636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61966" y="4008881"/>
              <a:ext cx="1386840" cy="649605"/>
            </a:xfrm>
            <a:custGeom>
              <a:avLst/>
              <a:gdLst/>
              <a:ahLst/>
              <a:cxnLst/>
              <a:rect l="l" t="t" r="r" b="b"/>
              <a:pathLst>
                <a:path w="1386839" h="649604">
                  <a:moveTo>
                    <a:pt x="0" y="108204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4" y="0"/>
                  </a:lnTo>
                  <a:lnTo>
                    <a:pt x="1278636" y="0"/>
                  </a:lnTo>
                  <a:lnTo>
                    <a:pt x="1320778" y="8495"/>
                  </a:lnTo>
                  <a:lnTo>
                    <a:pt x="1355169" y="31670"/>
                  </a:lnTo>
                  <a:lnTo>
                    <a:pt x="1378344" y="66061"/>
                  </a:lnTo>
                  <a:lnTo>
                    <a:pt x="1386839" y="108204"/>
                  </a:lnTo>
                  <a:lnTo>
                    <a:pt x="1386839" y="541020"/>
                  </a:lnTo>
                  <a:lnTo>
                    <a:pt x="1378344" y="583162"/>
                  </a:lnTo>
                  <a:lnTo>
                    <a:pt x="1355169" y="617553"/>
                  </a:lnTo>
                  <a:lnTo>
                    <a:pt x="1320778" y="640728"/>
                  </a:lnTo>
                  <a:lnTo>
                    <a:pt x="1278636" y="649224"/>
                  </a:lnTo>
                  <a:lnTo>
                    <a:pt x="108204" y="649224"/>
                  </a:lnTo>
                  <a:lnTo>
                    <a:pt x="66061" y="640728"/>
                  </a:lnTo>
                  <a:lnTo>
                    <a:pt x="31670" y="617553"/>
                  </a:lnTo>
                  <a:lnTo>
                    <a:pt x="8495" y="583162"/>
                  </a:lnTo>
                  <a:lnTo>
                    <a:pt x="0" y="541020"/>
                  </a:lnTo>
                  <a:lnTo>
                    <a:pt x="0" y="108204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192013" y="4152264"/>
              <a:ext cx="1244447" cy="1798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489193" y="4335144"/>
              <a:ext cx="600417" cy="1798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458717" y="4008881"/>
              <a:ext cx="1386840" cy="649605"/>
            </a:xfrm>
            <a:custGeom>
              <a:avLst/>
              <a:gdLst/>
              <a:ahLst/>
              <a:cxnLst/>
              <a:rect l="l" t="t" r="r" b="b"/>
              <a:pathLst>
                <a:path w="1386839" h="649604">
                  <a:moveTo>
                    <a:pt x="1278636" y="0"/>
                  </a:moveTo>
                  <a:lnTo>
                    <a:pt x="108204" y="0"/>
                  </a:lnTo>
                  <a:lnTo>
                    <a:pt x="66061" y="8495"/>
                  </a:lnTo>
                  <a:lnTo>
                    <a:pt x="31670" y="31670"/>
                  </a:lnTo>
                  <a:lnTo>
                    <a:pt x="8495" y="66061"/>
                  </a:lnTo>
                  <a:lnTo>
                    <a:pt x="0" y="108204"/>
                  </a:lnTo>
                  <a:lnTo>
                    <a:pt x="0" y="541020"/>
                  </a:lnTo>
                  <a:lnTo>
                    <a:pt x="8495" y="583162"/>
                  </a:lnTo>
                  <a:lnTo>
                    <a:pt x="31670" y="617553"/>
                  </a:lnTo>
                  <a:lnTo>
                    <a:pt x="66061" y="640728"/>
                  </a:lnTo>
                  <a:lnTo>
                    <a:pt x="108204" y="649224"/>
                  </a:lnTo>
                  <a:lnTo>
                    <a:pt x="1278636" y="649224"/>
                  </a:lnTo>
                  <a:lnTo>
                    <a:pt x="1320778" y="640728"/>
                  </a:lnTo>
                  <a:lnTo>
                    <a:pt x="1355169" y="617553"/>
                  </a:lnTo>
                  <a:lnTo>
                    <a:pt x="1378344" y="583162"/>
                  </a:lnTo>
                  <a:lnTo>
                    <a:pt x="1386840" y="541020"/>
                  </a:lnTo>
                  <a:lnTo>
                    <a:pt x="1386840" y="108204"/>
                  </a:lnTo>
                  <a:lnTo>
                    <a:pt x="1378344" y="66061"/>
                  </a:lnTo>
                  <a:lnTo>
                    <a:pt x="1355169" y="31670"/>
                  </a:lnTo>
                  <a:lnTo>
                    <a:pt x="1320778" y="8495"/>
                  </a:lnTo>
                  <a:lnTo>
                    <a:pt x="1278636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458717" y="4008881"/>
              <a:ext cx="1386840" cy="649605"/>
            </a:xfrm>
            <a:custGeom>
              <a:avLst/>
              <a:gdLst/>
              <a:ahLst/>
              <a:cxnLst/>
              <a:rect l="l" t="t" r="r" b="b"/>
              <a:pathLst>
                <a:path w="1386839" h="649604">
                  <a:moveTo>
                    <a:pt x="0" y="108204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4" y="0"/>
                  </a:lnTo>
                  <a:lnTo>
                    <a:pt x="1278636" y="0"/>
                  </a:lnTo>
                  <a:lnTo>
                    <a:pt x="1320778" y="8495"/>
                  </a:lnTo>
                  <a:lnTo>
                    <a:pt x="1355169" y="31670"/>
                  </a:lnTo>
                  <a:lnTo>
                    <a:pt x="1378344" y="66061"/>
                  </a:lnTo>
                  <a:lnTo>
                    <a:pt x="1386840" y="108204"/>
                  </a:lnTo>
                  <a:lnTo>
                    <a:pt x="1386840" y="541020"/>
                  </a:lnTo>
                  <a:lnTo>
                    <a:pt x="1378344" y="583162"/>
                  </a:lnTo>
                  <a:lnTo>
                    <a:pt x="1355169" y="617553"/>
                  </a:lnTo>
                  <a:lnTo>
                    <a:pt x="1320778" y="640728"/>
                  </a:lnTo>
                  <a:lnTo>
                    <a:pt x="1278636" y="649224"/>
                  </a:lnTo>
                  <a:lnTo>
                    <a:pt x="108204" y="649224"/>
                  </a:lnTo>
                  <a:lnTo>
                    <a:pt x="66061" y="640728"/>
                  </a:lnTo>
                  <a:lnTo>
                    <a:pt x="31670" y="617553"/>
                  </a:lnTo>
                  <a:lnTo>
                    <a:pt x="8495" y="583162"/>
                  </a:lnTo>
                  <a:lnTo>
                    <a:pt x="0" y="541020"/>
                  </a:lnTo>
                  <a:lnTo>
                    <a:pt x="0" y="108204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716782" y="4152264"/>
              <a:ext cx="989990" cy="1798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803650" y="4335144"/>
              <a:ext cx="768121" cy="1798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887473" y="4008881"/>
              <a:ext cx="1386840" cy="649605"/>
            </a:xfrm>
            <a:custGeom>
              <a:avLst/>
              <a:gdLst/>
              <a:ahLst/>
              <a:cxnLst/>
              <a:rect l="l" t="t" r="r" b="b"/>
              <a:pathLst>
                <a:path w="1386839" h="649604">
                  <a:moveTo>
                    <a:pt x="1278636" y="0"/>
                  </a:moveTo>
                  <a:lnTo>
                    <a:pt x="108203" y="0"/>
                  </a:lnTo>
                  <a:lnTo>
                    <a:pt x="66061" y="8495"/>
                  </a:lnTo>
                  <a:lnTo>
                    <a:pt x="31670" y="31670"/>
                  </a:lnTo>
                  <a:lnTo>
                    <a:pt x="8495" y="66061"/>
                  </a:lnTo>
                  <a:lnTo>
                    <a:pt x="0" y="108204"/>
                  </a:lnTo>
                  <a:lnTo>
                    <a:pt x="0" y="541020"/>
                  </a:lnTo>
                  <a:lnTo>
                    <a:pt x="8495" y="583162"/>
                  </a:lnTo>
                  <a:lnTo>
                    <a:pt x="31670" y="617553"/>
                  </a:lnTo>
                  <a:lnTo>
                    <a:pt x="66061" y="640728"/>
                  </a:lnTo>
                  <a:lnTo>
                    <a:pt x="108203" y="649224"/>
                  </a:lnTo>
                  <a:lnTo>
                    <a:pt x="1278636" y="649224"/>
                  </a:lnTo>
                  <a:lnTo>
                    <a:pt x="1320778" y="640728"/>
                  </a:lnTo>
                  <a:lnTo>
                    <a:pt x="1355169" y="617553"/>
                  </a:lnTo>
                  <a:lnTo>
                    <a:pt x="1378344" y="583162"/>
                  </a:lnTo>
                  <a:lnTo>
                    <a:pt x="1386839" y="541020"/>
                  </a:lnTo>
                  <a:lnTo>
                    <a:pt x="1386839" y="108204"/>
                  </a:lnTo>
                  <a:lnTo>
                    <a:pt x="1378344" y="66061"/>
                  </a:lnTo>
                  <a:lnTo>
                    <a:pt x="1355169" y="31670"/>
                  </a:lnTo>
                  <a:lnTo>
                    <a:pt x="1320778" y="8495"/>
                  </a:lnTo>
                  <a:lnTo>
                    <a:pt x="1278636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87473" y="4008881"/>
              <a:ext cx="1386840" cy="649605"/>
            </a:xfrm>
            <a:custGeom>
              <a:avLst/>
              <a:gdLst/>
              <a:ahLst/>
              <a:cxnLst/>
              <a:rect l="l" t="t" r="r" b="b"/>
              <a:pathLst>
                <a:path w="1386839" h="649604">
                  <a:moveTo>
                    <a:pt x="0" y="108204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3" y="0"/>
                  </a:lnTo>
                  <a:lnTo>
                    <a:pt x="1278636" y="0"/>
                  </a:lnTo>
                  <a:lnTo>
                    <a:pt x="1320778" y="8495"/>
                  </a:lnTo>
                  <a:lnTo>
                    <a:pt x="1355169" y="31670"/>
                  </a:lnTo>
                  <a:lnTo>
                    <a:pt x="1378344" y="66061"/>
                  </a:lnTo>
                  <a:lnTo>
                    <a:pt x="1386839" y="108204"/>
                  </a:lnTo>
                  <a:lnTo>
                    <a:pt x="1386839" y="541020"/>
                  </a:lnTo>
                  <a:lnTo>
                    <a:pt x="1378344" y="583162"/>
                  </a:lnTo>
                  <a:lnTo>
                    <a:pt x="1355169" y="617553"/>
                  </a:lnTo>
                  <a:lnTo>
                    <a:pt x="1320778" y="640728"/>
                  </a:lnTo>
                  <a:lnTo>
                    <a:pt x="1278636" y="649224"/>
                  </a:lnTo>
                  <a:lnTo>
                    <a:pt x="108203" y="649224"/>
                  </a:lnTo>
                  <a:lnTo>
                    <a:pt x="66061" y="640728"/>
                  </a:lnTo>
                  <a:lnTo>
                    <a:pt x="31670" y="617553"/>
                  </a:lnTo>
                  <a:lnTo>
                    <a:pt x="8495" y="583162"/>
                  </a:lnTo>
                  <a:lnTo>
                    <a:pt x="0" y="541020"/>
                  </a:lnTo>
                  <a:lnTo>
                    <a:pt x="0" y="108204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207386" y="4243705"/>
              <a:ext cx="853770" cy="1798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887473" y="3501389"/>
              <a:ext cx="1386840" cy="382905"/>
            </a:xfrm>
            <a:custGeom>
              <a:avLst/>
              <a:gdLst/>
              <a:ahLst/>
              <a:cxnLst/>
              <a:rect l="l" t="t" r="r" b="b"/>
              <a:pathLst>
                <a:path w="1386839" h="382904">
                  <a:moveTo>
                    <a:pt x="1323086" y="0"/>
                  </a:moveTo>
                  <a:lnTo>
                    <a:pt x="63753" y="0"/>
                  </a:lnTo>
                  <a:lnTo>
                    <a:pt x="38951" y="5014"/>
                  </a:lnTo>
                  <a:lnTo>
                    <a:pt x="18684" y="18684"/>
                  </a:lnTo>
                  <a:lnTo>
                    <a:pt x="5014" y="38951"/>
                  </a:lnTo>
                  <a:lnTo>
                    <a:pt x="0" y="63754"/>
                  </a:lnTo>
                  <a:lnTo>
                    <a:pt x="0" y="318770"/>
                  </a:lnTo>
                  <a:lnTo>
                    <a:pt x="5014" y="343572"/>
                  </a:lnTo>
                  <a:lnTo>
                    <a:pt x="18684" y="363839"/>
                  </a:lnTo>
                  <a:lnTo>
                    <a:pt x="38951" y="377509"/>
                  </a:lnTo>
                  <a:lnTo>
                    <a:pt x="63753" y="382524"/>
                  </a:lnTo>
                  <a:lnTo>
                    <a:pt x="1323086" y="382524"/>
                  </a:lnTo>
                  <a:lnTo>
                    <a:pt x="1347888" y="377509"/>
                  </a:lnTo>
                  <a:lnTo>
                    <a:pt x="1368155" y="363839"/>
                  </a:lnTo>
                  <a:lnTo>
                    <a:pt x="1381825" y="343572"/>
                  </a:lnTo>
                  <a:lnTo>
                    <a:pt x="1386839" y="318770"/>
                  </a:lnTo>
                  <a:lnTo>
                    <a:pt x="1386839" y="63754"/>
                  </a:lnTo>
                  <a:lnTo>
                    <a:pt x="1381825" y="38951"/>
                  </a:lnTo>
                  <a:lnTo>
                    <a:pt x="1368155" y="18684"/>
                  </a:lnTo>
                  <a:lnTo>
                    <a:pt x="1347888" y="5014"/>
                  </a:lnTo>
                  <a:lnTo>
                    <a:pt x="1323086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887473" y="3501389"/>
              <a:ext cx="1386840" cy="382905"/>
            </a:xfrm>
            <a:custGeom>
              <a:avLst/>
              <a:gdLst/>
              <a:ahLst/>
              <a:cxnLst/>
              <a:rect l="l" t="t" r="r" b="b"/>
              <a:pathLst>
                <a:path w="1386839" h="382904">
                  <a:moveTo>
                    <a:pt x="0" y="63754"/>
                  </a:moveTo>
                  <a:lnTo>
                    <a:pt x="5014" y="38951"/>
                  </a:lnTo>
                  <a:lnTo>
                    <a:pt x="18684" y="18684"/>
                  </a:lnTo>
                  <a:lnTo>
                    <a:pt x="38951" y="5014"/>
                  </a:lnTo>
                  <a:lnTo>
                    <a:pt x="63753" y="0"/>
                  </a:lnTo>
                  <a:lnTo>
                    <a:pt x="1323086" y="0"/>
                  </a:lnTo>
                  <a:lnTo>
                    <a:pt x="1347888" y="5014"/>
                  </a:lnTo>
                  <a:lnTo>
                    <a:pt x="1368155" y="18684"/>
                  </a:lnTo>
                  <a:lnTo>
                    <a:pt x="1381825" y="38951"/>
                  </a:lnTo>
                  <a:lnTo>
                    <a:pt x="1386839" y="63754"/>
                  </a:lnTo>
                  <a:lnTo>
                    <a:pt x="1386839" y="318770"/>
                  </a:lnTo>
                  <a:lnTo>
                    <a:pt x="1381825" y="343572"/>
                  </a:lnTo>
                  <a:lnTo>
                    <a:pt x="1368155" y="363839"/>
                  </a:lnTo>
                  <a:lnTo>
                    <a:pt x="1347888" y="377509"/>
                  </a:lnTo>
                  <a:lnTo>
                    <a:pt x="1323086" y="382524"/>
                  </a:lnTo>
                  <a:lnTo>
                    <a:pt x="63753" y="382524"/>
                  </a:lnTo>
                  <a:lnTo>
                    <a:pt x="38951" y="377509"/>
                  </a:lnTo>
                  <a:lnTo>
                    <a:pt x="18684" y="363839"/>
                  </a:lnTo>
                  <a:lnTo>
                    <a:pt x="5014" y="343572"/>
                  </a:lnTo>
                  <a:lnTo>
                    <a:pt x="0" y="318770"/>
                  </a:lnTo>
                  <a:lnTo>
                    <a:pt x="0" y="63754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389885" y="3602989"/>
              <a:ext cx="457200" cy="1798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856993" y="4786122"/>
              <a:ext cx="1386840" cy="382905"/>
            </a:xfrm>
            <a:custGeom>
              <a:avLst/>
              <a:gdLst/>
              <a:ahLst/>
              <a:cxnLst/>
              <a:rect l="l" t="t" r="r" b="b"/>
              <a:pathLst>
                <a:path w="1386839" h="382904">
                  <a:moveTo>
                    <a:pt x="1323086" y="0"/>
                  </a:moveTo>
                  <a:lnTo>
                    <a:pt x="63754" y="0"/>
                  </a:lnTo>
                  <a:lnTo>
                    <a:pt x="38951" y="5014"/>
                  </a:lnTo>
                  <a:lnTo>
                    <a:pt x="18684" y="18684"/>
                  </a:lnTo>
                  <a:lnTo>
                    <a:pt x="5014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4" y="343572"/>
                  </a:lnTo>
                  <a:lnTo>
                    <a:pt x="18684" y="363839"/>
                  </a:lnTo>
                  <a:lnTo>
                    <a:pt x="38951" y="377509"/>
                  </a:lnTo>
                  <a:lnTo>
                    <a:pt x="63754" y="382523"/>
                  </a:lnTo>
                  <a:lnTo>
                    <a:pt x="1323086" y="382523"/>
                  </a:lnTo>
                  <a:lnTo>
                    <a:pt x="1347888" y="377509"/>
                  </a:lnTo>
                  <a:lnTo>
                    <a:pt x="1368155" y="363839"/>
                  </a:lnTo>
                  <a:lnTo>
                    <a:pt x="1381825" y="343572"/>
                  </a:lnTo>
                  <a:lnTo>
                    <a:pt x="1386839" y="318769"/>
                  </a:lnTo>
                  <a:lnTo>
                    <a:pt x="1386839" y="63753"/>
                  </a:lnTo>
                  <a:lnTo>
                    <a:pt x="1381825" y="38951"/>
                  </a:lnTo>
                  <a:lnTo>
                    <a:pt x="1368155" y="18684"/>
                  </a:lnTo>
                  <a:lnTo>
                    <a:pt x="1347888" y="5014"/>
                  </a:lnTo>
                  <a:lnTo>
                    <a:pt x="1323086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856993" y="4786122"/>
              <a:ext cx="1386840" cy="382905"/>
            </a:xfrm>
            <a:custGeom>
              <a:avLst/>
              <a:gdLst/>
              <a:ahLst/>
              <a:cxnLst/>
              <a:rect l="l" t="t" r="r" b="b"/>
              <a:pathLst>
                <a:path w="1386839" h="382904">
                  <a:moveTo>
                    <a:pt x="0" y="63753"/>
                  </a:moveTo>
                  <a:lnTo>
                    <a:pt x="5014" y="38951"/>
                  </a:lnTo>
                  <a:lnTo>
                    <a:pt x="18684" y="18684"/>
                  </a:lnTo>
                  <a:lnTo>
                    <a:pt x="38951" y="5014"/>
                  </a:lnTo>
                  <a:lnTo>
                    <a:pt x="63754" y="0"/>
                  </a:lnTo>
                  <a:lnTo>
                    <a:pt x="1323086" y="0"/>
                  </a:lnTo>
                  <a:lnTo>
                    <a:pt x="1347888" y="5014"/>
                  </a:lnTo>
                  <a:lnTo>
                    <a:pt x="1368155" y="18684"/>
                  </a:lnTo>
                  <a:lnTo>
                    <a:pt x="1381825" y="38951"/>
                  </a:lnTo>
                  <a:lnTo>
                    <a:pt x="1386839" y="63753"/>
                  </a:lnTo>
                  <a:lnTo>
                    <a:pt x="1386839" y="318769"/>
                  </a:lnTo>
                  <a:lnTo>
                    <a:pt x="1381825" y="343572"/>
                  </a:lnTo>
                  <a:lnTo>
                    <a:pt x="1368155" y="363839"/>
                  </a:lnTo>
                  <a:lnTo>
                    <a:pt x="1347888" y="377509"/>
                  </a:lnTo>
                  <a:lnTo>
                    <a:pt x="1323086" y="382523"/>
                  </a:lnTo>
                  <a:lnTo>
                    <a:pt x="63754" y="382523"/>
                  </a:lnTo>
                  <a:lnTo>
                    <a:pt x="38951" y="377509"/>
                  </a:lnTo>
                  <a:lnTo>
                    <a:pt x="18684" y="363839"/>
                  </a:lnTo>
                  <a:lnTo>
                    <a:pt x="5014" y="343572"/>
                  </a:lnTo>
                  <a:lnTo>
                    <a:pt x="0" y="318769"/>
                  </a:lnTo>
                  <a:lnTo>
                    <a:pt x="0" y="63753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358516" y="4888102"/>
              <a:ext cx="457200" cy="1798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887473" y="2894837"/>
              <a:ext cx="1386840" cy="382905"/>
            </a:xfrm>
            <a:custGeom>
              <a:avLst/>
              <a:gdLst/>
              <a:ahLst/>
              <a:cxnLst/>
              <a:rect l="l" t="t" r="r" b="b"/>
              <a:pathLst>
                <a:path w="1386839" h="382904">
                  <a:moveTo>
                    <a:pt x="1323086" y="0"/>
                  </a:moveTo>
                  <a:lnTo>
                    <a:pt x="63753" y="0"/>
                  </a:lnTo>
                  <a:lnTo>
                    <a:pt x="38951" y="5014"/>
                  </a:lnTo>
                  <a:lnTo>
                    <a:pt x="18684" y="18684"/>
                  </a:lnTo>
                  <a:lnTo>
                    <a:pt x="5014" y="38951"/>
                  </a:lnTo>
                  <a:lnTo>
                    <a:pt x="0" y="63753"/>
                  </a:lnTo>
                  <a:lnTo>
                    <a:pt x="0" y="318770"/>
                  </a:lnTo>
                  <a:lnTo>
                    <a:pt x="5014" y="343572"/>
                  </a:lnTo>
                  <a:lnTo>
                    <a:pt x="18684" y="363839"/>
                  </a:lnTo>
                  <a:lnTo>
                    <a:pt x="38951" y="377509"/>
                  </a:lnTo>
                  <a:lnTo>
                    <a:pt x="63753" y="382524"/>
                  </a:lnTo>
                  <a:lnTo>
                    <a:pt x="1323086" y="382524"/>
                  </a:lnTo>
                  <a:lnTo>
                    <a:pt x="1347888" y="377509"/>
                  </a:lnTo>
                  <a:lnTo>
                    <a:pt x="1368155" y="363839"/>
                  </a:lnTo>
                  <a:lnTo>
                    <a:pt x="1381825" y="343572"/>
                  </a:lnTo>
                  <a:lnTo>
                    <a:pt x="1386839" y="318770"/>
                  </a:lnTo>
                  <a:lnTo>
                    <a:pt x="1386839" y="63753"/>
                  </a:lnTo>
                  <a:lnTo>
                    <a:pt x="1381825" y="38951"/>
                  </a:lnTo>
                  <a:lnTo>
                    <a:pt x="1368155" y="18684"/>
                  </a:lnTo>
                  <a:lnTo>
                    <a:pt x="1347888" y="5014"/>
                  </a:lnTo>
                  <a:lnTo>
                    <a:pt x="1323086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887473" y="2894837"/>
              <a:ext cx="1386840" cy="382905"/>
            </a:xfrm>
            <a:custGeom>
              <a:avLst/>
              <a:gdLst/>
              <a:ahLst/>
              <a:cxnLst/>
              <a:rect l="l" t="t" r="r" b="b"/>
              <a:pathLst>
                <a:path w="1386839" h="382904">
                  <a:moveTo>
                    <a:pt x="0" y="63753"/>
                  </a:moveTo>
                  <a:lnTo>
                    <a:pt x="5014" y="38951"/>
                  </a:lnTo>
                  <a:lnTo>
                    <a:pt x="18684" y="18684"/>
                  </a:lnTo>
                  <a:lnTo>
                    <a:pt x="38951" y="5014"/>
                  </a:lnTo>
                  <a:lnTo>
                    <a:pt x="63753" y="0"/>
                  </a:lnTo>
                  <a:lnTo>
                    <a:pt x="1323086" y="0"/>
                  </a:lnTo>
                  <a:lnTo>
                    <a:pt x="1347888" y="5014"/>
                  </a:lnTo>
                  <a:lnTo>
                    <a:pt x="1368155" y="18684"/>
                  </a:lnTo>
                  <a:lnTo>
                    <a:pt x="1381825" y="38951"/>
                  </a:lnTo>
                  <a:lnTo>
                    <a:pt x="1386839" y="63753"/>
                  </a:lnTo>
                  <a:lnTo>
                    <a:pt x="1386839" y="318770"/>
                  </a:lnTo>
                  <a:lnTo>
                    <a:pt x="1381825" y="343572"/>
                  </a:lnTo>
                  <a:lnTo>
                    <a:pt x="1368155" y="363839"/>
                  </a:lnTo>
                  <a:lnTo>
                    <a:pt x="1347888" y="377509"/>
                  </a:lnTo>
                  <a:lnTo>
                    <a:pt x="1323086" y="382524"/>
                  </a:lnTo>
                  <a:lnTo>
                    <a:pt x="63753" y="382524"/>
                  </a:lnTo>
                  <a:lnTo>
                    <a:pt x="38951" y="377509"/>
                  </a:lnTo>
                  <a:lnTo>
                    <a:pt x="18684" y="363839"/>
                  </a:lnTo>
                  <a:lnTo>
                    <a:pt x="5014" y="343572"/>
                  </a:lnTo>
                  <a:lnTo>
                    <a:pt x="0" y="318770"/>
                  </a:lnTo>
                  <a:lnTo>
                    <a:pt x="0" y="63753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377693" y="2996437"/>
              <a:ext cx="488289" cy="1798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856993" y="5401817"/>
              <a:ext cx="1386840" cy="382905"/>
            </a:xfrm>
            <a:custGeom>
              <a:avLst/>
              <a:gdLst/>
              <a:ahLst/>
              <a:cxnLst/>
              <a:rect l="l" t="t" r="r" b="b"/>
              <a:pathLst>
                <a:path w="1386839" h="382904">
                  <a:moveTo>
                    <a:pt x="1323086" y="0"/>
                  </a:moveTo>
                  <a:lnTo>
                    <a:pt x="63754" y="0"/>
                  </a:lnTo>
                  <a:lnTo>
                    <a:pt x="38951" y="5014"/>
                  </a:lnTo>
                  <a:lnTo>
                    <a:pt x="18684" y="18684"/>
                  </a:lnTo>
                  <a:lnTo>
                    <a:pt x="5014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4" y="343583"/>
                  </a:lnTo>
                  <a:lnTo>
                    <a:pt x="18684" y="363848"/>
                  </a:lnTo>
                  <a:lnTo>
                    <a:pt x="38951" y="377513"/>
                  </a:lnTo>
                  <a:lnTo>
                    <a:pt x="63754" y="382523"/>
                  </a:lnTo>
                  <a:lnTo>
                    <a:pt x="1323086" y="382523"/>
                  </a:lnTo>
                  <a:lnTo>
                    <a:pt x="1347888" y="377513"/>
                  </a:lnTo>
                  <a:lnTo>
                    <a:pt x="1368155" y="363848"/>
                  </a:lnTo>
                  <a:lnTo>
                    <a:pt x="1381825" y="343583"/>
                  </a:lnTo>
                  <a:lnTo>
                    <a:pt x="1386839" y="318769"/>
                  </a:lnTo>
                  <a:lnTo>
                    <a:pt x="1386839" y="63753"/>
                  </a:lnTo>
                  <a:lnTo>
                    <a:pt x="1381825" y="38951"/>
                  </a:lnTo>
                  <a:lnTo>
                    <a:pt x="1368155" y="18684"/>
                  </a:lnTo>
                  <a:lnTo>
                    <a:pt x="1347888" y="5014"/>
                  </a:lnTo>
                  <a:lnTo>
                    <a:pt x="1323086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856993" y="5401817"/>
              <a:ext cx="1386840" cy="382905"/>
            </a:xfrm>
            <a:custGeom>
              <a:avLst/>
              <a:gdLst/>
              <a:ahLst/>
              <a:cxnLst/>
              <a:rect l="l" t="t" r="r" b="b"/>
              <a:pathLst>
                <a:path w="1386839" h="382904">
                  <a:moveTo>
                    <a:pt x="0" y="63753"/>
                  </a:moveTo>
                  <a:lnTo>
                    <a:pt x="5014" y="38951"/>
                  </a:lnTo>
                  <a:lnTo>
                    <a:pt x="18684" y="18684"/>
                  </a:lnTo>
                  <a:lnTo>
                    <a:pt x="38951" y="5014"/>
                  </a:lnTo>
                  <a:lnTo>
                    <a:pt x="63754" y="0"/>
                  </a:lnTo>
                  <a:lnTo>
                    <a:pt x="1323086" y="0"/>
                  </a:lnTo>
                  <a:lnTo>
                    <a:pt x="1347888" y="5014"/>
                  </a:lnTo>
                  <a:lnTo>
                    <a:pt x="1368155" y="18684"/>
                  </a:lnTo>
                  <a:lnTo>
                    <a:pt x="1381825" y="38951"/>
                  </a:lnTo>
                  <a:lnTo>
                    <a:pt x="1386839" y="63753"/>
                  </a:lnTo>
                  <a:lnTo>
                    <a:pt x="1386839" y="318769"/>
                  </a:lnTo>
                  <a:lnTo>
                    <a:pt x="1381825" y="343583"/>
                  </a:lnTo>
                  <a:lnTo>
                    <a:pt x="1368155" y="363848"/>
                  </a:lnTo>
                  <a:lnTo>
                    <a:pt x="1347888" y="377513"/>
                  </a:lnTo>
                  <a:lnTo>
                    <a:pt x="1323086" y="382523"/>
                  </a:lnTo>
                  <a:lnTo>
                    <a:pt x="63754" y="382523"/>
                  </a:lnTo>
                  <a:lnTo>
                    <a:pt x="38951" y="377513"/>
                  </a:lnTo>
                  <a:lnTo>
                    <a:pt x="18684" y="363848"/>
                  </a:lnTo>
                  <a:lnTo>
                    <a:pt x="5014" y="343583"/>
                  </a:lnTo>
                  <a:lnTo>
                    <a:pt x="0" y="318769"/>
                  </a:lnTo>
                  <a:lnTo>
                    <a:pt x="0" y="63753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346324" y="5504078"/>
              <a:ext cx="488289" cy="1798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599943" y="3276599"/>
              <a:ext cx="4217670" cy="1056640"/>
            </a:xfrm>
            <a:custGeom>
              <a:avLst/>
              <a:gdLst/>
              <a:ahLst/>
              <a:cxnLst/>
              <a:rect l="l" t="t" r="r" b="b"/>
              <a:pathLst>
                <a:path w="4217670" h="1056639">
                  <a:moveTo>
                    <a:pt x="4217670" y="1056132"/>
                  </a:moveTo>
                  <a:lnTo>
                    <a:pt x="3848100" y="1056132"/>
                  </a:lnTo>
                </a:path>
                <a:path w="4217670" h="1056639">
                  <a:moveTo>
                    <a:pt x="2461133" y="1056132"/>
                  </a:moveTo>
                  <a:lnTo>
                    <a:pt x="2244852" y="1056132"/>
                  </a:lnTo>
                </a:path>
                <a:path w="4217670" h="1056639">
                  <a:moveTo>
                    <a:pt x="883157" y="1056132"/>
                  </a:moveTo>
                  <a:lnTo>
                    <a:pt x="673607" y="1056132"/>
                  </a:lnTo>
                </a:path>
                <a:path w="4217670" h="1056639">
                  <a:moveTo>
                    <a:pt x="0" y="223647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599943" y="3883151"/>
              <a:ext cx="5080" cy="134620"/>
            </a:xfrm>
            <a:custGeom>
              <a:avLst/>
              <a:gdLst/>
              <a:ahLst/>
              <a:cxnLst/>
              <a:rect l="l" t="t" r="r" b="b"/>
              <a:pathLst>
                <a:path w="5080" h="134620">
                  <a:moveTo>
                    <a:pt x="2349" y="-28956"/>
                  </a:moveTo>
                  <a:lnTo>
                    <a:pt x="2349" y="163068"/>
                  </a:lnTo>
                </a:path>
              </a:pathLst>
            </a:custGeom>
            <a:ln w="626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599943" y="4657344"/>
              <a:ext cx="0" cy="744855"/>
            </a:xfrm>
            <a:custGeom>
              <a:avLst/>
              <a:gdLst/>
              <a:ahLst/>
              <a:cxnLst/>
              <a:rect l="l" t="t" r="r" b="b"/>
              <a:pathLst>
                <a:path h="744854">
                  <a:moveTo>
                    <a:pt x="0" y="128269"/>
                  </a:moveTo>
                  <a:lnTo>
                    <a:pt x="0" y="0"/>
                  </a:lnTo>
                </a:path>
                <a:path h="744854">
                  <a:moveTo>
                    <a:pt x="0" y="744854"/>
                  </a:moveTo>
                  <a:lnTo>
                    <a:pt x="0" y="521207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587745" y="3484625"/>
              <a:ext cx="1150620" cy="416559"/>
            </a:xfrm>
            <a:custGeom>
              <a:avLst/>
              <a:gdLst/>
              <a:ahLst/>
              <a:cxnLst/>
              <a:rect l="l" t="t" r="r" b="b"/>
              <a:pathLst>
                <a:path w="1150620" h="416560">
                  <a:moveTo>
                    <a:pt x="1081277" y="0"/>
                  </a:moveTo>
                  <a:lnTo>
                    <a:pt x="69341" y="0"/>
                  </a:lnTo>
                  <a:lnTo>
                    <a:pt x="42326" y="5441"/>
                  </a:lnTo>
                  <a:lnTo>
                    <a:pt x="20288" y="20288"/>
                  </a:lnTo>
                  <a:lnTo>
                    <a:pt x="5441" y="42326"/>
                  </a:lnTo>
                  <a:lnTo>
                    <a:pt x="0" y="69341"/>
                  </a:lnTo>
                  <a:lnTo>
                    <a:pt x="0" y="346710"/>
                  </a:lnTo>
                  <a:lnTo>
                    <a:pt x="5441" y="373725"/>
                  </a:lnTo>
                  <a:lnTo>
                    <a:pt x="20288" y="395763"/>
                  </a:lnTo>
                  <a:lnTo>
                    <a:pt x="42326" y="410610"/>
                  </a:lnTo>
                  <a:lnTo>
                    <a:pt x="69341" y="416051"/>
                  </a:lnTo>
                  <a:lnTo>
                    <a:pt x="1081277" y="416051"/>
                  </a:lnTo>
                  <a:lnTo>
                    <a:pt x="1108293" y="410610"/>
                  </a:lnTo>
                  <a:lnTo>
                    <a:pt x="1130331" y="395763"/>
                  </a:lnTo>
                  <a:lnTo>
                    <a:pt x="1145178" y="373725"/>
                  </a:lnTo>
                  <a:lnTo>
                    <a:pt x="1150620" y="346710"/>
                  </a:lnTo>
                  <a:lnTo>
                    <a:pt x="1150620" y="69341"/>
                  </a:lnTo>
                  <a:lnTo>
                    <a:pt x="1145178" y="42326"/>
                  </a:lnTo>
                  <a:lnTo>
                    <a:pt x="1130331" y="20288"/>
                  </a:lnTo>
                  <a:lnTo>
                    <a:pt x="1108293" y="5441"/>
                  </a:lnTo>
                  <a:lnTo>
                    <a:pt x="1081277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5587745" y="3484625"/>
              <a:ext cx="1150620" cy="416559"/>
            </a:xfrm>
            <a:custGeom>
              <a:avLst/>
              <a:gdLst/>
              <a:ahLst/>
              <a:cxnLst/>
              <a:rect l="l" t="t" r="r" b="b"/>
              <a:pathLst>
                <a:path w="1150620" h="416560">
                  <a:moveTo>
                    <a:pt x="0" y="69341"/>
                  </a:moveTo>
                  <a:lnTo>
                    <a:pt x="5441" y="42326"/>
                  </a:lnTo>
                  <a:lnTo>
                    <a:pt x="20288" y="20288"/>
                  </a:lnTo>
                  <a:lnTo>
                    <a:pt x="42326" y="5441"/>
                  </a:lnTo>
                  <a:lnTo>
                    <a:pt x="69341" y="0"/>
                  </a:lnTo>
                  <a:lnTo>
                    <a:pt x="1081277" y="0"/>
                  </a:lnTo>
                  <a:lnTo>
                    <a:pt x="1108293" y="5441"/>
                  </a:lnTo>
                  <a:lnTo>
                    <a:pt x="1130331" y="20288"/>
                  </a:lnTo>
                  <a:lnTo>
                    <a:pt x="1145178" y="42326"/>
                  </a:lnTo>
                  <a:lnTo>
                    <a:pt x="1150620" y="69341"/>
                  </a:lnTo>
                  <a:lnTo>
                    <a:pt x="1150620" y="346710"/>
                  </a:lnTo>
                  <a:lnTo>
                    <a:pt x="1145178" y="373725"/>
                  </a:lnTo>
                  <a:lnTo>
                    <a:pt x="1130331" y="395763"/>
                  </a:lnTo>
                  <a:lnTo>
                    <a:pt x="1108293" y="410610"/>
                  </a:lnTo>
                  <a:lnTo>
                    <a:pt x="1081277" y="416051"/>
                  </a:lnTo>
                  <a:lnTo>
                    <a:pt x="69341" y="416051"/>
                  </a:lnTo>
                  <a:lnTo>
                    <a:pt x="42326" y="410610"/>
                  </a:lnTo>
                  <a:lnTo>
                    <a:pt x="20288" y="395763"/>
                  </a:lnTo>
                  <a:lnTo>
                    <a:pt x="5441" y="373725"/>
                  </a:lnTo>
                  <a:lnTo>
                    <a:pt x="0" y="346710"/>
                  </a:lnTo>
                  <a:lnTo>
                    <a:pt x="0" y="69341"/>
                  </a:lnTo>
                  <a:close/>
                </a:path>
              </a:pathLst>
            </a:custGeom>
            <a:ln w="25907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861557" y="3587750"/>
              <a:ext cx="678941" cy="2118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745986" y="3682745"/>
              <a:ext cx="773430" cy="0"/>
            </a:xfrm>
            <a:custGeom>
              <a:avLst/>
              <a:gdLst/>
              <a:ahLst/>
              <a:cxnLst/>
              <a:rect l="l" t="t" r="r" b="b"/>
              <a:pathLst>
                <a:path w="773429">
                  <a:moveTo>
                    <a:pt x="0" y="0"/>
                  </a:moveTo>
                  <a:lnTo>
                    <a:pt x="773430" y="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274314" y="3649979"/>
              <a:ext cx="4281805" cy="359410"/>
            </a:xfrm>
            <a:custGeom>
              <a:avLst/>
              <a:gdLst/>
              <a:ahLst/>
              <a:cxnLst/>
              <a:rect l="l" t="t" r="r" b="b"/>
              <a:pathLst>
                <a:path w="4281805" h="359410">
                  <a:moveTo>
                    <a:pt x="2313559" y="28956"/>
                  </a:moveTo>
                  <a:lnTo>
                    <a:pt x="86868" y="28956"/>
                  </a:lnTo>
                  <a:lnTo>
                    <a:pt x="86868" y="0"/>
                  </a:lnTo>
                  <a:lnTo>
                    <a:pt x="0" y="43434"/>
                  </a:lnTo>
                  <a:lnTo>
                    <a:pt x="86868" y="86868"/>
                  </a:lnTo>
                  <a:lnTo>
                    <a:pt x="86868" y="57912"/>
                  </a:lnTo>
                  <a:lnTo>
                    <a:pt x="2313559" y="57912"/>
                  </a:lnTo>
                  <a:lnTo>
                    <a:pt x="2313559" y="28956"/>
                  </a:lnTo>
                  <a:close/>
                </a:path>
                <a:path w="4281805" h="359410">
                  <a:moveTo>
                    <a:pt x="4281678" y="272542"/>
                  </a:moveTo>
                  <a:lnTo>
                    <a:pt x="4252722" y="272542"/>
                  </a:lnTo>
                  <a:lnTo>
                    <a:pt x="4252722" y="32766"/>
                  </a:lnTo>
                  <a:lnTo>
                    <a:pt x="4223766" y="32766"/>
                  </a:lnTo>
                  <a:lnTo>
                    <a:pt x="4223766" y="272542"/>
                  </a:lnTo>
                  <a:lnTo>
                    <a:pt x="4194810" y="272542"/>
                  </a:lnTo>
                  <a:lnTo>
                    <a:pt x="4238244" y="359410"/>
                  </a:lnTo>
                  <a:lnTo>
                    <a:pt x="4274439" y="287020"/>
                  </a:lnTo>
                  <a:lnTo>
                    <a:pt x="4281678" y="27254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3402329" y="3693413"/>
              <a:ext cx="0" cy="1285240"/>
            </a:xfrm>
            <a:custGeom>
              <a:avLst/>
              <a:gdLst/>
              <a:ahLst/>
              <a:cxnLst/>
              <a:rect l="l" t="t" r="r" b="b"/>
              <a:pathLst>
                <a:path h="1285239">
                  <a:moveTo>
                    <a:pt x="0" y="0"/>
                  </a:moveTo>
                  <a:lnTo>
                    <a:pt x="0" y="1284859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3243833" y="4934711"/>
              <a:ext cx="159131" cy="8686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5968745" y="5784341"/>
              <a:ext cx="2735580" cy="518159"/>
            </a:xfrm>
            <a:custGeom>
              <a:avLst/>
              <a:gdLst/>
              <a:ahLst/>
              <a:cxnLst/>
              <a:rect l="l" t="t" r="r" b="b"/>
              <a:pathLst>
                <a:path w="2735579" h="518160">
                  <a:moveTo>
                    <a:pt x="2735579" y="137160"/>
                  </a:moveTo>
                  <a:lnTo>
                    <a:pt x="2719324" y="137160"/>
                  </a:lnTo>
                  <a:lnTo>
                    <a:pt x="2719324" y="381000"/>
                  </a:lnTo>
                  <a:lnTo>
                    <a:pt x="2735579" y="381000"/>
                  </a:lnTo>
                  <a:lnTo>
                    <a:pt x="2735579" y="137160"/>
                  </a:lnTo>
                  <a:close/>
                </a:path>
                <a:path w="2735579" h="518160">
                  <a:moveTo>
                    <a:pt x="2703195" y="137160"/>
                  </a:moveTo>
                  <a:lnTo>
                    <a:pt x="2670809" y="137160"/>
                  </a:lnTo>
                  <a:lnTo>
                    <a:pt x="2670809" y="381000"/>
                  </a:lnTo>
                  <a:lnTo>
                    <a:pt x="2703195" y="381000"/>
                  </a:lnTo>
                  <a:lnTo>
                    <a:pt x="2703195" y="137160"/>
                  </a:lnTo>
                  <a:close/>
                </a:path>
                <a:path w="2735579" h="518160">
                  <a:moveTo>
                    <a:pt x="259079" y="0"/>
                  </a:moveTo>
                  <a:lnTo>
                    <a:pt x="0" y="259080"/>
                  </a:lnTo>
                  <a:lnTo>
                    <a:pt x="259079" y="518160"/>
                  </a:lnTo>
                  <a:lnTo>
                    <a:pt x="259079" y="381000"/>
                  </a:lnTo>
                  <a:lnTo>
                    <a:pt x="2654554" y="381000"/>
                  </a:lnTo>
                  <a:lnTo>
                    <a:pt x="2654554" y="137160"/>
                  </a:lnTo>
                  <a:lnTo>
                    <a:pt x="259079" y="13716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968745" y="5784341"/>
              <a:ext cx="2735580" cy="518159"/>
            </a:xfrm>
            <a:custGeom>
              <a:avLst/>
              <a:gdLst/>
              <a:ahLst/>
              <a:cxnLst/>
              <a:rect l="l" t="t" r="r" b="b"/>
              <a:pathLst>
                <a:path w="2735579" h="518160">
                  <a:moveTo>
                    <a:pt x="2735579" y="137160"/>
                  </a:moveTo>
                  <a:lnTo>
                    <a:pt x="2719324" y="137160"/>
                  </a:lnTo>
                  <a:lnTo>
                    <a:pt x="2719324" y="381000"/>
                  </a:lnTo>
                  <a:lnTo>
                    <a:pt x="2735579" y="381000"/>
                  </a:lnTo>
                  <a:lnTo>
                    <a:pt x="2735579" y="137160"/>
                  </a:lnTo>
                  <a:close/>
                </a:path>
                <a:path w="2735579" h="518160">
                  <a:moveTo>
                    <a:pt x="2703195" y="137160"/>
                  </a:moveTo>
                  <a:lnTo>
                    <a:pt x="2670809" y="137160"/>
                  </a:lnTo>
                  <a:lnTo>
                    <a:pt x="2670809" y="381000"/>
                  </a:lnTo>
                  <a:lnTo>
                    <a:pt x="2703195" y="381000"/>
                  </a:lnTo>
                  <a:lnTo>
                    <a:pt x="2703195" y="137160"/>
                  </a:lnTo>
                  <a:close/>
                </a:path>
                <a:path w="2735579" h="518160">
                  <a:moveTo>
                    <a:pt x="2654554" y="137160"/>
                  </a:moveTo>
                  <a:lnTo>
                    <a:pt x="259079" y="137160"/>
                  </a:lnTo>
                  <a:lnTo>
                    <a:pt x="259079" y="0"/>
                  </a:lnTo>
                  <a:lnTo>
                    <a:pt x="0" y="259080"/>
                  </a:lnTo>
                  <a:lnTo>
                    <a:pt x="259079" y="518160"/>
                  </a:lnTo>
                  <a:lnTo>
                    <a:pt x="259079" y="381000"/>
                  </a:lnTo>
                  <a:lnTo>
                    <a:pt x="2654554" y="381000"/>
                  </a:lnTo>
                  <a:lnTo>
                    <a:pt x="2654554" y="13716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719061" y="5936284"/>
              <a:ext cx="1356868" cy="2151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5955791" y="2231135"/>
            <a:ext cx="2761615" cy="544195"/>
            <a:chOff x="5955791" y="2231135"/>
            <a:chExt cx="2761615" cy="544195"/>
          </a:xfrm>
        </p:grpSpPr>
        <p:sp>
          <p:nvSpPr>
            <p:cNvPr id="48" name="object 48"/>
            <p:cNvSpPr/>
            <p:nvPr/>
          </p:nvSpPr>
          <p:spPr>
            <a:xfrm>
              <a:off x="5968745" y="2244089"/>
              <a:ext cx="2735580" cy="518159"/>
            </a:xfrm>
            <a:custGeom>
              <a:avLst/>
              <a:gdLst/>
              <a:ahLst/>
              <a:cxnLst/>
              <a:rect l="l" t="t" r="r" b="b"/>
              <a:pathLst>
                <a:path w="2735579" h="518160">
                  <a:moveTo>
                    <a:pt x="2735579" y="137160"/>
                  </a:moveTo>
                  <a:lnTo>
                    <a:pt x="2719324" y="137160"/>
                  </a:lnTo>
                  <a:lnTo>
                    <a:pt x="2719324" y="381000"/>
                  </a:lnTo>
                  <a:lnTo>
                    <a:pt x="2735579" y="381000"/>
                  </a:lnTo>
                  <a:lnTo>
                    <a:pt x="2735579" y="137160"/>
                  </a:lnTo>
                  <a:close/>
                </a:path>
                <a:path w="2735579" h="518160">
                  <a:moveTo>
                    <a:pt x="2703195" y="137160"/>
                  </a:moveTo>
                  <a:lnTo>
                    <a:pt x="2670809" y="137160"/>
                  </a:lnTo>
                  <a:lnTo>
                    <a:pt x="2670809" y="381000"/>
                  </a:lnTo>
                  <a:lnTo>
                    <a:pt x="2703195" y="381000"/>
                  </a:lnTo>
                  <a:lnTo>
                    <a:pt x="2703195" y="137160"/>
                  </a:lnTo>
                  <a:close/>
                </a:path>
                <a:path w="2735579" h="518160">
                  <a:moveTo>
                    <a:pt x="259079" y="0"/>
                  </a:moveTo>
                  <a:lnTo>
                    <a:pt x="0" y="259080"/>
                  </a:lnTo>
                  <a:lnTo>
                    <a:pt x="259079" y="518160"/>
                  </a:lnTo>
                  <a:lnTo>
                    <a:pt x="259079" y="381000"/>
                  </a:lnTo>
                  <a:lnTo>
                    <a:pt x="2654554" y="381000"/>
                  </a:lnTo>
                  <a:lnTo>
                    <a:pt x="2654554" y="137160"/>
                  </a:lnTo>
                  <a:lnTo>
                    <a:pt x="259079" y="13716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968745" y="2244089"/>
              <a:ext cx="2735580" cy="518159"/>
            </a:xfrm>
            <a:custGeom>
              <a:avLst/>
              <a:gdLst/>
              <a:ahLst/>
              <a:cxnLst/>
              <a:rect l="l" t="t" r="r" b="b"/>
              <a:pathLst>
                <a:path w="2735579" h="518160">
                  <a:moveTo>
                    <a:pt x="2735579" y="137160"/>
                  </a:moveTo>
                  <a:lnTo>
                    <a:pt x="2719324" y="137160"/>
                  </a:lnTo>
                  <a:lnTo>
                    <a:pt x="2719324" y="381000"/>
                  </a:lnTo>
                  <a:lnTo>
                    <a:pt x="2735579" y="381000"/>
                  </a:lnTo>
                  <a:lnTo>
                    <a:pt x="2735579" y="137160"/>
                  </a:lnTo>
                  <a:close/>
                </a:path>
                <a:path w="2735579" h="518160">
                  <a:moveTo>
                    <a:pt x="2703195" y="137160"/>
                  </a:moveTo>
                  <a:lnTo>
                    <a:pt x="2670809" y="137160"/>
                  </a:lnTo>
                  <a:lnTo>
                    <a:pt x="2670809" y="381000"/>
                  </a:lnTo>
                  <a:lnTo>
                    <a:pt x="2703195" y="381000"/>
                  </a:lnTo>
                  <a:lnTo>
                    <a:pt x="2703195" y="137160"/>
                  </a:lnTo>
                  <a:close/>
                </a:path>
                <a:path w="2735579" h="518160">
                  <a:moveTo>
                    <a:pt x="2654554" y="137160"/>
                  </a:moveTo>
                  <a:lnTo>
                    <a:pt x="259079" y="137160"/>
                  </a:lnTo>
                  <a:lnTo>
                    <a:pt x="259079" y="0"/>
                  </a:lnTo>
                  <a:lnTo>
                    <a:pt x="0" y="259080"/>
                  </a:lnTo>
                  <a:lnTo>
                    <a:pt x="259079" y="518160"/>
                  </a:lnTo>
                  <a:lnTo>
                    <a:pt x="259079" y="381000"/>
                  </a:lnTo>
                  <a:lnTo>
                    <a:pt x="2654554" y="381000"/>
                  </a:lnTo>
                  <a:lnTo>
                    <a:pt x="2654554" y="13716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719061" y="2395473"/>
              <a:ext cx="1356868" cy="2148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1" name="正方形/長方形 50"/>
          <p:cNvSpPr/>
          <p:nvPr/>
        </p:nvSpPr>
        <p:spPr>
          <a:xfrm>
            <a:off x="6251331" y="1536827"/>
            <a:ext cx="2244045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38554" y="1536827"/>
            <a:ext cx="2831123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795528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96740" y="1655064"/>
            <a:ext cx="3267456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1963" y="4883277"/>
            <a:ext cx="727710" cy="134620"/>
          </a:xfrm>
          <a:custGeom>
            <a:avLst/>
            <a:gdLst/>
            <a:ahLst/>
            <a:cxnLst/>
            <a:rect l="l" t="t" r="r" b="b"/>
            <a:pathLst>
              <a:path w="727710" h="134620">
                <a:moveTo>
                  <a:pt x="702291" y="51689"/>
                </a:moveTo>
                <a:lnTo>
                  <a:pt x="698373" y="51689"/>
                </a:lnTo>
                <a:lnTo>
                  <a:pt x="698754" y="80645"/>
                </a:lnTo>
                <a:lnTo>
                  <a:pt x="645275" y="81228"/>
                </a:lnTo>
                <a:lnTo>
                  <a:pt x="597916" y="109474"/>
                </a:lnTo>
                <a:lnTo>
                  <a:pt x="595757" y="118364"/>
                </a:lnTo>
                <a:lnTo>
                  <a:pt x="603885" y="132080"/>
                </a:lnTo>
                <a:lnTo>
                  <a:pt x="612775" y="134366"/>
                </a:lnTo>
                <a:lnTo>
                  <a:pt x="727329" y="65912"/>
                </a:lnTo>
                <a:lnTo>
                  <a:pt x="702291" y="51689"/>
                </a:lnTo>
                <a:close/>
              </a:path>
              <a:path w="727710" h="134620">
                <a:moveTo>
                  <a:pt x="644732" y="52284"/>
                </a:moveTo>
                <a:lnTo>
                  <a:pt x="0" y="59436"/>
                </a:lnTo>
                <a:lnTo>
                  <a:pt x="253" y="88265"/>
                </a:lnTo>
                <a:lnTo>
                  <a:pt x="645275" y="81228"/>
                </a:lnTo>
                <a:lnTo>
                  <a:pt x="669816" y="66576"/>
                </a:lnTo>
                <a:lnTo>
                  <a:pt x="644732" y="52284"/>
                </a:lnTo>
                <a:close/>
              </a:path>
              <a:path w="727710" h="134620">
                <a:moveTo>
                  <a:pt x="669816" y="66576"/>
                </a:moveTo>
                <a:lnTo>
                  <a:pt x="645275" y="81228"/>
                </a:lnTo>
                <a:lnTo>
                  <a:pt x="698754" y="80645"/>
                </a:lnTo>
                <a:lnTo>
                  <a:pt x="698730" y="78867"/>
                </a:lnTo>
                <a:lnTo>
                  <a:pt x="691388" y="78867"/>
                </a:lnTo>
                <a:lnTo>
                  <a:pt x="669816" y="66576"/>
                </a:lnTo>
                <a:close/>
              </a:path>
              <a:path w="727710" h="134620">
                <a:moveTo>
                  <a:pt x="691134" y="53848"/>
                </a:moveTo>
                <a:lnTo>
                  <a:pt x="669816" y="66576"/>
                </a:lnTo>
                <a:lnTo>
                  <a:pt x="691388" y="78867"/>
                </a:lnTo>
                <a:lnTo>
                  <a:pt x="691134" y="53848"/>
                </a:lnTo>
                <a:close/>
              </a:path>
              <a:path w="727710" h="134620">
                <a:moveTo>
                  <a:pt x="698401" y="53848"/>
                </a:moveTo>
                <a:lnTo>
                  <a:pt x="691134" y="53848"/>
                </a:lnTo>
                <a:lnTo>
                  <a:pt x="691388" y="78867"/>
                </a:lnTo>
                <a:lnTo>
                  <a:pt x="698730" y="78867"/>
                </a:lnTo>
                <a:lnTo>
                  <a:pt x="698401" y="53848"/>
                </a:lnTo>
                <a:close/>
              </a:path>
              <a:path w="727710" h="134620">
                <a:moveTo>
                  <a:pt x="698373" y="51689"/>
                </a:moveTo>
                <a:lnTo>
                  <a:pt x="644732" y="52284"/>
                </a:lnTo>
                <a:lnTo>
                  <a:pt x="669816" y="66576"/>
                </a:lnTo>
                <a:lnTo>
                  <a:pt x="691134" y="53848"/>
                </a:lnTo>
                <a:lnTo>
                  <a:pt x="698401" y="53848"/>
                </a:lnTo>
                <a:lnTo>
                  <a:pt x="698373" y="51689"/>
                </a:lnTo>
                <a:close/>
              </a:path>
              <a:path w="727710" h="134620">
                <a:moveTo>
                  <a:pt x="611378" y="0"/>
                </a:moveTo>
                <a:lnTo>
                  <a:pt x="602488" y="2412"/>
                </a:lnTo>
                <a:lnTo>
                  <a:pt x="598551" y="9398"/>
                </a:lnTo>
                <a:lnTo>
                  <a:pt x="594613" y="16256"/>
                </a:lnTo>
                <a:lnTo>
                  <a:pt x="597026" y="25146"/>
                </a:lnTo>
                <a:lnTo>
                  <a:pt x="644732" y="52284"/>
                </a:lnTo>
                <a:lnTo>
                  <a:pt x="698373" y="51689"/>
                </a:lnTo>
                <a:lnTo>
                  <a:pt x="702291" y="51689"/>
                </a:lnTo>
                <a:lnTo>
                  <a:pt x="6113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0059" y="4945507"/>
            <a:ext cx="610870" cy="487680"/>
          </a:xfrm>
          <a:custGeom>
            <a:avLst/>
            <a:gdLst/>
            <a:ahLst/>
            <a:cxnLst/>
            <a:rect l="l" t="t" r="r" b="b"/>
            <a:pathLst>
              <a:path w="610869" h="487679">
                <a:moveTo>
                  <a:pt x="57022" y="359664"/>
                </a:moveTo>
                <a:lnTo>
                  <a:pt x="48628" y="363347"/>
                </a:lnTo>
                <a:lnTo>
                  <a:pt x="0" y="487553"/>
                </a:lnTo>
                <a:lnTo>
                  <a:pt x="45544" y="481076"/>
                </a:lnTo>
                <a:lnTo>
                  <a:pt x="31508" y="481076"/>
                </a:lnTo>
                <a:lnTo>
                  <a:pt x="13538" y="458470"/>
                </a:lnTo>
                <a:lnTo>
                  <a:pt x="55464" y="425284"/>
                </a:lnTo>
                <a:lnTo>
                  <a:pt x="75590" y="373888"/>
                </a:lnTo>
                <a:lnTo>
                  <a:pt x="71907" y="365506"/>
                </a:lnTo>
                <a:lnTo>
                  <a:pt x="57022" y="359664"/>
                </a:lnTo>
                <a:close/>
              </a:path>
              <a:path w="610869" h="487679">
                <a:moveTo>
                  <a:pt x="55464" y="425284"/>
                </a:moveTo>
                <a:lnTo>
                  <a:pt x="13538" y="458470"/>
                </a:lnTo>
                <a:lnTo>
                  <a:pt x="31508" y="481076"/>
                </a:lnTo>
                <a:lnTo>
                  <a:pt x="39209" y="474980"/>
                </a:lnTo>
                <a:lnTo>
                  <a:pt x="36004" y="474980"/>
                </a:lnTo>
                <a:lnTo>
                  <a:pt x="20485" y="455422"/>
                </a:lnTo>
                <a:lnTo>
                  <a:pt x="45037" y="451911"/>
                </a:lnTo>
                <a:lnTo>
                  <a:pt x="55464" y="425284"/>
                </a:lnTo>
                <a:close/>
              </a:path>
              <a:path w="610869" h="487679">
                <a:moveTo>
                  <a:pt x="127965" y="440055"/>
                </a:moveTo>
                <a:lnTo>
                  <a:pt x="73489" y="447843"/>
                </a:lnTo>
                <a:lnTo>
                  <a:pt x="31508" y="481076"/>
                </a:lnTo>
                <a:lnTo>
                  <a:pt x="45544" y="481076"/>
                </a:lnTo>
                <a:lnTo>
                  <a:pt x="132041" y="468757"/>
                </a:lnTo>
                <a:lnTo>
                  <a:pt x="137553" y="461391"/>
                </a:lnTo>
                <a:lnTo>
                  <a:pt x="135293" y="445643"/>
                </a:lnTo>
                <a:lnTo>
                  <a:pt x="127965" y="440055"/>
                </a:lnTo>
                <a:close/>
              </a:path>
              <a:path w="610869" h="487679">
                <a:moveTo>
                  <a:pt x="45037" y="451911"/>
                </a:moveTo>
                <a:lnTo>
                  <a:pt x="20485" y="455422"/>
                </a:lnTo>
                <a:lnTo>
                  <a:pt x="36004" y="474980"/>
                </a:lnTo>
                <a:lnTo>
                  <a:pt x="45037" y="451911"/>
                </a:lnTo>
                <a:close/>
              </a:path>
              <a:path w="610869" h="487679">
                <a:moveTo>
                  <a:pt x="73489" y="447843"/>
                </a:moveTo>
                <a:lnTo>
                  <a:pt x="45037" y="451911"/>
                </a:lnTo>
                <a:lnTo>
                  <a:pt x="36004" y="474980"/>
                </a:lnTo>
                <a:lnTo>
                  <a:pt x="39209" y="474980"/>
                </a:lnTo>
                <a:lnTo>
                  <a:pt x="73489" y="447843"/>
                </a:lnTo>
                <a:close/>
              </a:path>
              <a:path w="610869" h="487679">
                <a:moveTo>
                  <a:pt x="592759" y="0"/>
                </a:moveTo>
                <a:lnTo>
                  <a:pt x="55464" y="425284"/>
                </a:lnTo>
                <a:lnTo>
                  <a:pt x="45037" y="451911"/>
                </a:lnTo>
                <a:lnTo>
                  <a:pt x="73489" y="447843"/>
                </a:lnTo>
                <a:lnTo>
                  <a:pt x="610666" y="22606"/>
                </a:lnTo>
                <a:lnTo>
                  <a:pt x="592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4492" y="4243451"/>
            <a:ext cx="134620" cy="713105"/>
          </a:xfrm>
          <a:custGeom>
            <a:avLst/>
            <a:gdLst/>
            <a:ahLst/>
            <a:cxnLst/>
            <a:rect l="l" t="t" r="r" b="b"/>
            <a:pathLst>
              <a:path w="134619" h="713104">
                <a:moveTo>
                  <a:pt x="66328" y="57558"/>
                </a:moveTo>
                <a:lnTo>
                  <a:pt x="52270" y="82552"/>
                </a:lnTo>
                <a:lnTo>
                  <a:pt x="62103" y="713105"/>
                </a:lnTo>
                <a:lnTo>
                  <a:pt x="90931" y="712724"/>
                </a:lnTo>
                <a:lnTo>
                  <a:pt x="81216" y="82142"/>
                </a:lnTo>
                <a:lnTo>
                  <a:pt x="66328" y="57558"/>
                </a:lnTo>
                <a:close/>
              </a:path>
              <a:path w="134619" h="713104">
                <a:moveTo>
                  <a:pt x="65404" y="0"/>
                </a:moveTo>
                <a:lnTo>
                  <a:pt x="0" y="116331"/>
                </a:lnTo>
                <a:lnTo>
                  <a:pt x="2412" y="125094"/>
                </a:lnTo>
                <a:lnTo>
                  <a:pt x="16382" y="132969"/>
                </a:lnTo>
                <a:lnTo>
                  <a:pt x="25272" y="130556"/>
                </a:lnTo>
                <a:lnTo>
                  <a:pt x="52270" y="82552"/>
                </a:lnTo>
                <a:lnTo>
                  <a:pt x="51434" y="28956"/>
                </a:lnTo>
                <a:lnTo>
                  <a:pt x="80390" y="28575"/>
                </a:lnTo>
                <a:lnTo>
                  <a:pt x="82685" y="28575"/>
                </a:lnTo>
                <a:lnTo>
                  <a:pt x="65404" y="0"/>
                </a:lnTo>
                <a:close/>
              </a:path>
              <a:path w="134619" h="713104">
                <a:moveTo>
                  <a:pt x="82685" y="28575"/>
                </a:moveTo>
                <a:lnTo>
                  <a:pt x="80390" y="28575"/>
                </a:lnTo>
                <a:lnTo>
                  <a:pt x="81216" y="82142"/>
                </a:lnTo>
                <a:lnTo>
                  <a:pt x="105537" y="122300"/>
                </a:lnTo>
                <a:lnTo>
                  <a:pt x="109600" y="129159"/>
                </a:lnTo>
                <a:lnTo>
                  <a:pt x="118490" y="131444"/>
                </a:lnTo>
                <a:lnTo>
                  <a:pt x="132206" y="123062"/>
                </a:lnTo>
                <a:lnTo>
                  <a:pt x="134365" y="114173"/>
                </a:lnTo>
                <a:lnTo>
                  <a:pt x="130301" y="107315"/>
                </a:lnTo>
                <a:lnTo>
                  <a:pt x="82685" y="28575"/>
                </a:lnTo>
                <a:close/>
              </a:path>
              <a:path w="134619" h="713104">
                <a:moveTo>
                  <a:pt x="80390" y="28575"/>
                </a:moveTo>
                <a:lnTo>
                  <a:pt x="51434" y="28956"/>
                </a:lnTo>
                <a:lnTo>
                  <a:pt x="52270" y="82552"/>
                </a:lnTo>
                <a:lnTo>
                  <a:pt x="66328" y="57558"/>
                </a:lnTo>
                <a:lnTo>
                  <a:pt x="53466" y="36322"/>
                </a:lnTo>
                <a:lnTo>
                  <a:pt x="78485" y="35941"/>
                </a:lnTo>
                <a:lnTo>
                  <a:pt x="80504" y="35941"/>
                </a:lnTo>
                <a:lnTo>
                  <a:pt x="80390" y="28575"/>
                </a:lnTo>
                <a:close/>
              </a:path>
              <a:path w="134619" h="713104">
                <a:moveTo>
                  <a:pt x="80504" y="35941"/>
                </a:moveTo>
                <a:lnTo>
                  <a:pt x="78485" y="35941"/>
                </a:lnTo>
                <a:lnTo>
                  <a:pt x="66328" y="57558"/>
                </a:lnTo>
                <a:lnTo>
                  <a:pt x="81216" y="82142"/>
                </a:lnTo>
                <a:lnTo>
                  <a:pt x="80504" y="35941"/>
                </a:lnTo>
                <a:close/>
              </a:path>
              <a:path w="134619" h="713104">
                <a:moveTo>
                  <a:pt x="78485" y="35941"/>
                </a:moveTo>
                <a:lnTo>
                  <a:pt x="53466" y="36322"/>
                </a:lnTo>
                <a:lnTo>
                  <a:pt x="66328" y="57558"/>
                </a:lnTo>
                <a:lnTo>
                  <a:pt x="78485" y="3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48934" y="3383788"/>
            <a:ext cx="624840" cy="212090"/>
          </a:xfrm>
          <a:custGeom>
            <a:avLst/>
            <a:gdLst/>
            <a:ahLst/>
            <a:cxnLst/>
            <a:rect l="l" t="t" r="r" b="b"/>
            <a:pathLst>
              <a:path w="624839" h="212089">
                <a:moveTo>
                  <a:pt x="103759" y="81787"/>
                </a:moveTo>
                <a:lnTo>
                  <a:pt x="94614" y="81787"/>
                </a:lnTo>
                <a:lnTo>
                  <a:pt x="88900" y="87375"/>
                </a:lnTo>
                <a:lnTo>
                  <a:pt x="0" y="175895"/>
                </a:lnTo>
                <a:lnTo>
                  <a:pt x="128524" y="211836"/>
                </a:lnTo>
                <a:lnTo>
                  <a:pt x="136525" y="207390"/>
                </a:lnTo>
                <a:lnTo>
                  <a:pt x="138684" y="199644"/>
                </a:lnTo>
                <a:lnTo>
                  <a:pt x="140842" y="192024"/>
                </a:lnTo>
                <a:lnTo>
                  <a:pt x="136270" y="184023"/>
                </a:lnTo>
                <a:lnTo>
                  <a:pt x="131340" y="182625"/>
                </a:lnTo>
                <a:lnTo>
                  <a:pt x="31495" y="182625"/>
                </a:lnTo>
                <a:lnTo>
                  <a:pt x="24256" y="154686"/>
                </a:lnTo>
                <a:lnTo>
                  <a:pt x="75986" y="141191"/>
                </a:lnTo>
                <a:lnTo>
                  <a:pt x="109347" y="107950"/>
                </a:lnTo>
                <a:lnTo>
                  <a:pt x="115062" y="102362"/>
                </a:lnTo>
                <a:lnTo>
                  <a:pt x="115062" y="93090"/>
                </a:lnTo>
                <a:lnTo>
                  <a:pt x="109222" y="87375"/>
                </a:lnTo>
                <a:lnTo>
                  <a:pt x="103759" y="81787"/>
                </a:lnTo>
                <a:close/>
              </a:path>
              <a:path w="624839" h="212089">
                <a:moveTo>
                  <a:pt x="75986" y="141191"/>
                </a:moveTo>
                <a:lnTo>
                  <a:pt x="24256" y="154686"/>
                </a:lnTo>
                <a:lnTo>
                  <a:pt x="31495" y="182625"/>
                </a:lnTo>
                <a:lnTo>
                  <a:pt x="45614" y="178942"/>
                </a:lnTo>
                <a:lnTo>
                  <a:pt x="38100" y="178942"/>
                </a:lnTo>
                <a:lnTo>
                  <a:pt x="31750" y="154686"/>
                </a:lnTo>
                <a:lnTo>
                  <a:pt x="62443" y="154686"/>
                </a:lnTo>
                <a:lnTo>
                  <a:pt x="75986" y="141191"/>
                </a:lnTo>
                <a:close/>
              </a:path>
              <a:path w="624839" h="212089">
                <a:moveTo>
                  <a:pt x="83240" y="169127"/>
                </a:moveTo>
                <a:lnTo>
                  <a:pt x="31495" y="182625"/>
                </a:lnTo>
                <a:lnTo>
                  <a:pt x="131340" y="182625"/>
                </a:lnTo>
                <a:lnTo>
                  <a:pt x="83240" y="169127"/>
                </a:lnTo>
                <a:close/>
              </a:path>
              <a:path w="624839" h="212089">
                <a:moveTo>
                  <a:pt x="31750" y="154686"/>
                </a:moveTo>
                <a:lnTo>
                  <a:pt x="38100" y="178942"/>
                </a:lnTo>
                <a:lnTo>
                  <a:pt x="55701" y="161403"/>
                </a:lnTo>
                <a:lnTo>
                  <a:pt x="31750" y="154686"/>
                </a:lnTo>
                <a:close/>
              </a:path>
              <a:path w="624839" h="212089">
                <a:moveTo>
                  <a:pt x="55701" y="161403"/>
                </a:moveTo>
                <a:lnTo>
                  <a:pt x="38100" y="178942"/>
                </a:lnTo>
                <a:lnTo>
                  <a:pt x="45614" y="178942"/>
                </a:lnTo>
                <a:lnTo>
                  <a:pt x="83240" y="169127"/>
                </a:lnTo>
                <a:lnTo>
                  <a:pt x="55701" y="161403"/>
                </a:lnTo>
                <a:close/>
              </a:path>
              <a:path w="624839" h="212089">
                <a:moveTo>
                  <a:pt x="617219" y="0"/>
                </a:moveTo>
                <a:lnTo>
                  <a:pt x="75986" y="141191"/>
                </a:lnTo>
                <a:lnTo>
                  <a:pt x="55701" y="161403"/>
                </a:lnTo>
                <a:lnTo>
                  <a:pt x="83240" y="169127"/>
                </a:lnTo>
                <a:lnTo>
                  <a:pt x="624459" y="27939"/>
                </a:lnTo>
                <a:lnTo>
                  <a:pt x="617219" y="0"/>
                </a:lnTo>
                <a:close/>
              </a:path>
              <a:path w="624839" h="212089">
                <a:moveTo>
                  <a:pt x="62443" y="154686"/>
                </a:moveTo>
                <a:lnTo>
                  <a:pt x="31750" y="154686"/>
                </a:lnTo>
                <a:lnTo>
                  <a:pt x="55701" y="161403"/>
                </a:lnTo>
                <a:lnTo>
                  <a:pt x="62443" y="154686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38341" y="3382136"/>
            <a:ext cx="580390" cy="196215"/>
          </a:xfrm>
          <a:custGeom>
            <a:avLst/>
            <a:gdLst/>
            <a:ahLst/>
            <a:cxnLst/>
            <a:rect l="l" t="t" r="r" b="b"/>
            <a:pathLst>
              <a:path w="580390" h="196214">
                <a:moveTo>
                  <a:pt x="496588" y="152599"/>
                </a:moveTo>
                <a:lnTo>
                  <a:pt x="443738" y="167893"/>
                </a:lnTo>
                <a:lnTo>
                  <a:pt x="439293" y="176022"/>
                </a:lnTo>
                <a:lnTo>
                  <a:pt x="441579" y="183641"/>
                </a:lnTo>
                <a:lnTo>
                  <a:pt x="443738" y="191388"/>
                </a:lnTo>
                <a:lnTo>
                  <a:pt x="451738" y="195707"/>
                </a:lnTo>
                <a:lnTo>
                  <a:pt x="459486" y="193548"/>
                </a:lnTo>
                <a:lnTo>
                  <a:pt x="555802" y="165608"/>
                </a:lnTo>
                <a:lnTo>
                  <a:pt x="548513" y="165608"/>
                </a:lnTo>
                <a:lnTo>
                  <a:pt x="496588" y="152599"/>
                </a:lnTo>
                <a:close/>
              </a:path>
              <a:path w="580390" h="196214">
                <a:moveTo>
                  <a:pt x="524145" y="144596"/>
                </a:moveTo>
                <a:lnTo>
                  <a:pt x="496588" y="152599"/>
                </a:lnTo>
                <a:lnTo>
                  <a:pt x="548513" y="165608"/>
                </a:lnTo>
                <a:lnTo>
                  <a:pt x="549429" y="161925"/>
                </a:lnTo>
                <a:lnTo>
                  <a:pt x="541909" y="161925"/>
                </a:lnTo>
                <a:lnTo>
                  <a:pt x="524145" y="144596"/>
                </a:lnTo>
                <a:close/>
              </a:path>
              <a:path w="580390" h="196214">
                <a:moveTo>
                  <a:pt x="484505" y="65404"/>
                </a:moveTo>
                <a:lnTo>
                  <a:pt x="475361" y="65532"/>
                </a:lnTo>
                <a:lnTo>
                  <a:pt x="464185" y="76962"/>
                </a:lnTo>
                <a:lnTo>
                  <a:pt x="464185" y="86105"/>
                </a:lnTo>
                <a:lnTo>
                  <a:pt x="503557" y="124513"/>
                </a:lnTo>
                <a:lnTo>
                  <a:pt x="555498" y="137540"/>
                </a:lnTo>
                <a:lnTo>
                  <a:pt x="548513" y="165608"/>
                </a:lnTo>
                <a:lnTo>
                  <a:pt x="555802" y="165608"/>
                </a:lnTo>
                <a:lnTo>
                  <a:pt x="579882" y="158623"/>
                </a:lnTo>
                <a:lnTo>
                  <a:pt x="484505" y="65404"/>
                </a:lnTo>
                <a:close/>
              </a:path>
              <a:path w="580390" h="196214">
                <a:moveTo>
                  <a:pt x="548005" y="137667"/>
                </a:moveTo>
                <a:lnTo>
                  <a:pt x="524145" y="144596"/>
                </a:lnTo>
                <a:lnTo>
                  <a:pt x="541909" y="161925"/>
                </a:lnTo>
                <a:lnTo>
                  <a:pt x="548005" y="137667"/>
                </a:lnTo>
                <a:close/>
              </a:path>
              <a:path w="580390" h="196214">
                <a:moveTo>
                  <a:pt x="555466" y="137667"/>
                </a:moveTo>
                <a:lnTo>
                  <a:pt x="548005" y="137667"/>
                </a:lnTo>
                <a:lnTo>
                  <a:pt x="541909" y="161925"/>
                </a:lnTo>
                <a:lnTo>
                  <a:pt x="549429" y="161925"/>
                </a:lnTo>
                <a:lnTo>
                  <a:pt x="555466" y="137667"/>
                </a:lnTo>
                <a:close/>
              </a:path>
              <a:path w="580390" h="196214">
                <a:moveTo>
                  <a:pt x="7112" y="0"/>
                </a:moveTo>
                <a:lnTo>
                  <a:pt x="0" y="28193"/>
                </a:lnTo>
                <a:lnTo>
                  <a:pt x="496588" y="152599"/>
                </a:lnTo>
                <a:lnTo>
                  <a:pt x="524145" y="144596"/>
                </a:lnTo>
                <a:lnTo>
                  <a:pt x="503557" y="124513"/>
                </a:lnTo>
                <a:lnTo>
                  <a:pt x="7112" y="0"/>
                </a:lnTo>
                <a:close/>
              </a:path>
              <a:path w="580390" h="196214">
                <a:moveTo>
                  <a:pt x="503557" y="124513"/>
                </a:moveTo>
                <a:lnTo>
                  <a:pt x="524145" y="144596"/>
                </a:lnTo>
                <a:lnTo>
                  <a:pt x="548005" y="137667"/>
                </a:lnTo>
                <a:lnTo>
                  <a:pt x="555466" y="137667"/>
                </a:lnTo>
                <a:lnTo>
                  <a:pt x="503557" y="124513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73953" y="2832226"/>
            <a:ext cx="134620" cy="564515"/>
          </a:xfrm>
          <a:custGeom>
            <a:avLst/>
            <a:gdLst/>
            <a:ahLst/>
            <a:cxnLst/>
            <a:rect l="l" t="t" r="r" b="b"/>
            <a:pathLst>
              <a:path w="134620" h="564514">
                <a:moveTo>
                  <a:pt x="66032" y="57513"/>
                </a:moveTo>
                <a:lnTo>
                  <a:pt x="51997" y="82740"/>
                </a:lnTo>
                <a:lnTo>
                  <a:pt x="61595" y="564007"/>
                </a:lnTo>
                <a:lnTo>
                  <a:pt x="90424" y="563372"/>
                </a:lnTo>
                <a:lnTo>
                  <a:pt x="80936" y="81907"/>
                </a:lnTo>
                <a:lnTo>
                  <a:pt x="66032" y="57513"/>
                </a:lnTo>
                <a:close/>
              </a:path>
              <a:path w="134620" h="564514">
                <a:moveTo>
                  <a:pt x="64897" y="0"/>
                </a:moveTo>
                <a:lnTo>
                  <a:pt x="3810" y="109600"/>
                </a:lnTo>
                <a:lnTo>
                  <a:pt x="0" y="116586"/>
                </a:lnTo>
                <a:lnTo>
                  <a:pt x="2539" y="125349"/>
                </a:lnTo>
                <a:lnTo>
                  <a:pt x="16510" y="133223"/>
                </a:lnTo>
                <a:lnTo>
                  <a:pt x="25273" y="130683"/>
                </a:lnTo>
                <a:lnTo>
                  <a:pt x="29210" y="123698"/>
                </a:lnTo>
                <a:lnTo>
                  <a:pt x="51997" y="82740"/>
                </a:lnTo>
                <a:lnTo>
                  <a:pt x="50926" y="29083"/>
                </a:lnTo>
                <a:lnTo>
                  <a:pt x="79883" y="28448"/>
                </a:lnTo>
                <a:lnTo>
                  <a:pt x="82244" y="28448"/>
                </a:lnTo>
                <a:lnTo>
                  <a:pt x="64897" y="0"/>
                </a:lnTo>
                <a:close/>
              </a:path>
              <a:path w="134620" h="564514">
                <a:moveTo>
                  <a:pt x="82244" y="28448"/>
                </a:moveTo>
                <a:lnTo>
                  <a:pt x="79883" y="28448"/>
                </a:lnTo>
                <a:lnTo>
                  <a:pt x="80936" y="81907"/>
                </a:lnTo>
                <a:lnTo>
                  <a:pt x="105537" y="122174"/>
                </a:lnTo>
                <a:lnTo>
                  <a:pt x="109600" y="129032"/>
                </a:lnTo>
                <a:lnTo>
                  <a:pt x="118491" y="131190"/>
                </a:lnTo>
                <a:lnTo>
                  <a:pt x="132207" y="122809"/>
                </a:lnTo>
                <a:lnTo>
                  <a:pt x="134366" y="113919"/>
                </a:lnTo>
                <a:lnTo>
                  <a:pt x="82244" y="28448"/>
                </a:lnTo>
                <a:close/>
              </a:path>
              <a:path w="134620" h="564514">
                <a:moveTo>
                  <a:pt x="79883" y="28448"/>
                </a:moveTo>
                <a:lnTo>
                  <a:pt x="50926" y="29083"/>
                </a:lnTo>
                <a:lnTo>
                  <a:pt x="51997" y="82740"/>
                </a:lnTo>
                <a:lnTo>
                  <a:pt x="66032" y="57513"/>
                </a:lnTo>
                <a:lnTo>
                  <a:pt x="53086" y="36322"/>
                </a:lnTo>
                <a:lnTo>
                  <a:pt x="78105" y="35813"/>
                </a:lnTo>
                <a:lnTo>
                  <a:pt x="80028" y="35813"/>
                </a:lnTo>
                <a:lnTo>
                  <a:pt x="79883" y="28448"/>
                </a:lnTo>
                <a:close/>
              </a:path>
              <a:path w="134620" h="564514">
                <a:moveTo>
                  <a:pt x="80028" y="35813"/>
                </a:moveTo>
                <a:lnTo>
                  <a:pt x="78105" y="35813"/>
                </a:lnTo>
                <a:lnTo>
                  <a:pt x="66032" y="57513"/>
                </a:lnTo>
                <a:lnTo>
                  <a:pt x="80936" y="81907"/>
                </a:lnTo>
                <a:lnTo>
                  <a:pt x="80028" y="35813"/>
                </a:lnTo>
                <a:close/>
              </a:path>
              <a:path w="134620" h="564514">
                <a:moveTo>
                  <a:pt x="78105" y="35813"/>
                </a:moveTo>
                <a:lnTo>
                  <a:pt x="53086" y="36322"/>
                </a:lnTo>
                <a:lnTo>
                  <a:pt x="66032" y="57513"/>
                </a:lnTo>
                <a:lnTo>
                  <a:pt x="78105" y="35813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79771" y="2522727"/>
            <a:ext cx="624840" cy="213360"/>
          </a:xfrm>
          <a:custGeom>
            <a:avLst/>
            <a:gdLst/>
            <a:ahLst/>
            <a:cxnLst/>
            <a:rect l="l" t="t" r="r" b="b"/>
            <a:pathLst>
              <a:path w="624839" h="213360">
                <a:moveTo>
                  <a:pt x="103504" y="83185"/>
                </a:moveTo>
                <a:lnTo>
                  <a:pt x="94361" y="83185"/>
                </a:lnTo>
                <a:lnTo>
                  <a:pt x="88645" y="88773"/>
                </a:lnTo>
                <a:lnTo>
                  <a:pt x="0" y="177546"/>
                </a:lnTo>
                <a:lnTo>
                  <a:pt x="128650" y="213106"/>
                </a:lnTo>
                <a:lnTo>
                  <a:pt x="136525" y="208661"/>
                </a:lnTo>
                <a:lnTo>
                  <a:pt x="140842" y="193167"/>
                </a:lnTo>
                <a:lnTo>
                  <a:pt x="136270" y="185293"/>
                </a:lnTo>
                <a:lnTo>
                  <a:pt x="132236" y="184150"/>
                </a:lnTo>
                <a:lnTo>
                  <a:pt x="31495" y="184150"/>
                </a:lnTo>
                <a:lnTo>
                  <a:pt x="24129" y="156210"/>
                </a:lnTo>
                <a:lnTo>
                  <a:pt x="76029" y="142537"/>
                </a:lnTo>
                <a:lnTo>
                  <a:pt x="109219" y="109347"/>
                </a:lnTo>
                <a:lnTo>
                  <a:pt x="114807" y="103632"/>
                </a:lnTo>
                <a:lnTo>
                  <a:pt x="114807" y="94487"/>
                </a:lnTo>
                <a:lnTo>
                  <a:pt x="109219" y="88773"/>
                </a:lnTo>
                <a:lnTo>
                  <a:pt x="103504" y="83185"/>
                </a:lnTo>
                <a:close/>
              </a:path>
              <a:path w="624839" h="213360">
                <a:moveTo>
                  <a:pt x="76029" y="142537"/>
                </a:moveTo>
                <a:lnTo>
                  <a:pt x="24129" y="156210"/>
                </a:lnTo>
                <a:lnTo>
                  <a:pt x="31495" y="184150"/>
                </a:lnTo>
                <a:lnTo>
                  <a:pt x="45479" y="180467"/>
                </a:lnTo>
                <a:lnTo>
                  <a:pt x="38100" y="180467"/>
                </a:lnTo>
                <a:lnTo>
                  <a:pt x="31750" y="156210"/>
                </a:lnTo>
                <a:lnTo>
                  <a:pt x="62357" y="156210"/>
                </a:lnTo>
                <a:lnTo>
                  <a:pt x="76029" y="142537"/>
                </a:lnTo>
                <a:close/>
              </a:path>
              <a:path w="624839" h="213360">
                <a:moveTo>
                  <a:pt x="83249" y="170519"/>
                </a:moveTo>
                <a:lnTo>
                  <a:pt x="31495" y="184150"/>
                </a:lnTo>
                <a:lnTo>
                  <a:pt x="132236" y="184150"/>
                </a:lnTo>
                <a:lnTo>
                  <a:pt x="83249" y="170519"/>
                </a:lnTo>
                <a:close/>
              </a:path>
              <a:path w="624839" h="213360">
                <a:moveTo>
                  <a:pt x="31750" y="156210"/>
                </a:moveTo>
                <a:lnTo>
                  <a:pt x="38100" y="180467"/>
                </a:lnTo>
                <a:lnTo>
                  <a:pt x="55701" y="162865"/>
                </a:lnTo>
                <a:lnTo>
                  <a:pt x="31750" y="156210"/>
                </a:lnTo>
                <a:close/>
              </a:path>
              <a:path w="624839" h="213360">
                <a:moveTo>
                  <a:pt x="55701" y="162865"/>
                </a:moveTo>
                <a:lnTo>
                  <a:pt x="38100" y="180467"/>
                </a:lnTo>
                <a:lnTo>
                  <a:pt x="45479" y="180467"/>
                </a:lnTo>
                <a:lnTo>
                  <a:pt x="83249" y="170519"/>
                </a:lnTo>
                <a:lnTo>
                  <a:pt x="55701" y="162865"/>
                </a:lnTo>
                <a:close/>
              </a:path>
              <a:path w="624839" h="213360">
                <a:moveTo>
                  <a:pt x="617092" y="0"/>
                </a:moveTo>
                <a:lnTo>
                  <a:pt x="76029" y="142537"/>
                </a:lnTo>
                <a:lnTo>
                  <a:pt x="55701" y="162865"/>
                </a:lnTo>
                <a:lnTo>
                  <a:pt x="83249" y="170519"/>
                </a:lnTo>
                <a:lnTo>
                  <a:pt x="624586" y="27939"/>
                </a:lnTo>
                <a:lnTo>
                  <a:pt x="617092" y="0"/>
                </a:lnTo>
                <a:close/>
              </a:path>
              <a:path w="624839" h="213360">
                <a:moveTo>
                  <a:pt x="62357" y="156210"/>
                </a:moveTo>
                <a:lnTo>
                  <a:pt x="31750" y="156210"/>
                </a:lnTo>
                <a:lnTo>
                  <a:pt x="55701" y="162865"/>
                </a:lnTo>
                <a:lnTo>
                  <a:pt x="62357" y="15621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72734" y="2522347"/>
            <a:ext cx="746125" cy="149860"/>
          </a:xfrm>
          <a:custGeom>
            <a:avLst/>
            <a:gdLst/>
            <a:ahLst/>
            <a:cxnLst/>
            <a:rect l="l" t="t" r="r" b="b"/>
            <a:pathLst>
              <a:path w="746125" h="149860">
                <a:moveTo>
                  <a:pt x="662885" y="100775"/>
                </a:moveTo>
                <a:lnTo>
                  <a:pt x="612520" y="123189"/>
                </a:lnTo>
                <a:lnTo>
                  <a:pt x="609218" y="131825"/>
                </a:lnTo>
                <a:lnTo>
                  <a:pt x="612520" y="139064"/>
                </a:lnTo>
                <a:lnTo>
                  <a:pt x="615823" y="146430"/>
                </a:lnTo>
                <a:lnTo>
                  <a:pt x="624331" y="149732"/>
                </a:lnTo>
                <a:lnTo>
                  <a:pt x="631570" y="146430"/>
                </a:lnTo>
                <a:lnTo>
                  <a:pt x="721048" y="106552"/>
                </a:lnTo>
                <a:lnTo>
                  <a:pt x="716025" y="106552"/>
                </a:lnTo>
                <a:lnTo>
                  <a:pt x="662885" y="100775"/>
                </a:lnTo>
                <a:close/>
              </a:path>
              <a:path w="746125" h="149860">
                <a:moveTo>
                  <a:pt x="688969" y="89138"/>
                </a:moveTo>
                <a:lnTo>
                  <a:pt x="662885" y="100775"/>
                </a:lnTo>
                <a:lnTo>
                  <a:pt x="716025" y="106552"/>
                </a:lnTo>
                <a:lnTo>
                  <a:pt x="716309" y="103886"/>
                </a:lnTo>
                <a:lnTo>
                  <a:pt x="708913" y="103886"/>
                </a:lnTo>
                <a:lnTo>
                  <a:pt x="688969" y="89138"/>
                </a:lnTo>
                <a:close/>
              </a:path>
              <a:path w="746125" h="149860">
                <a:moveTo>
                  <a:pt x="638810" y="16001"/>
                </a:moveTo>
                <a:lnTo>
                  <a:pt x="629792" y="17399"/>
                </a:lnTo>
                <a:lnTo>
                  <a:pt x="625093" y="23875"/>
                </a:lnTo>
                <a:lnTo>
                  <a:pt x="620267" y="30225"/>
                </a:lnTo>
                <a:lnTo>
                  <a:pt x="621664" y="39369"/>
                </a:lnTo>
                <a:lnTo>
                  <a:pt x="665884" y="72067"/>
                </a:lnTo>
                <a:lnTo>
                  <a:pt x="719073" y="77850"/>
                </a:lnTo>
                <a:lnTo>
                  <a:pt x="716025" y="106552"/>
                </a:lnTo>
                <a:lnTo>
                  <a:pt x="721048" y="106552"/>
                </a:lnTo>
                <a:lnTo>
                  <a:pt x="746124" y="95376"/>
                </a:lnTo>
                <a:lnTo>
                  <a:pt x="638810" y="16001"/>
                </a:lnTo>
                <a:close/>
              </a:path>
              <a:path w="746125" h="149860">
                <a:moveTo>
                  <a:pt x="711708" y="78993"/>
                </a:moveTo>
                <a:lnTo>
                  <a:pt x="688969" y="89138"/>
                </a:lnTo>
                <a:lnTo>
                  <a:pt x="708913" y="103886"/>
                </a:lnTo>
                <a:lnTo>
                  <a:pt x="711708" y="78993"/>
                </a:lnTo>
                <a:close/>
              </a:path>
              <a:path w="746125" h="149860">
                <a:moveTo>
                  <a:pt x="718952" y="78993"/>
                </a:moveTo>
                <a:lnTo>
                  <a:pt x="711708" y="78993"/>
                </a:lnTo>
                <a:lnTo>
                  <a:pt x="708913" y="103886"/>
                </a:lnTo>
                <a:lnTo>
                  <a:pt x="716309" y="103886"/>
                </a:lnTo>
                <a:lnTo>
                  <a:pt x="718952" y="78993"/>
                </a:lnTo>
                <a:close/>
              </a:path>
              <a:path w="746125" h="149860">
                <a:moveTo>
                  <a:pt x="3048" y="0"/>
                </a:moveTo>
                <a:lnTo>
                  <a:pt x="0" y="28701"/>
                </a:lnTo>
                <a:lnTo>
                  <a:pt x="662885" y="100775"/>
                </a:lnTo>
                <a:lnTo>
                  <a:pt x="688969" y="89138"/>
                </a:lnTo>
                <a:lnTo>
                  <a:pt x="665884" y="72067"/>
                </a:lnTo>
                <a:lnTo>
                  <a:pt x="3048" y="0"/>
                </a:lnTo>
                <a:close/>
              </a:path>
              <a:path w="746125" h="149860">
                <a:moveTo>
                  <a:pt x="665884" y="72067"/>
                </a:moveTo>
                <a:lnTo>
                  <a:pt x="688969" y="89138"/>
                </a:lnTo>
                <a:lnTo>
                  <a:pt x="711708" y="78993"/>
                </a:lnTo>
                <a:lnTo>
                  <a:pt x="718952" y="78993"/>
                </a:lnTo>
                <a:lnTo>
                  <a:pt x="719073" y="77850"/>
                </a:lnTo>
                <a:lnTo>
                  <a:pt x="665884" y="72067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06313" y="1971167"/>
            <a:ext cx="134620" cy="565785"/>
          </a:xfrm>
          <a:custGeom>
            <a:avLst/>
            <a:gdLst/>
            <a:ahLst/>
            <a:cxnLst/>
            <a:rect l="l" t="t" r="r" b="b"/>
            <a:pathLst>
              <a:path w="134620" h="565785">
                <a:moveTo>
                  <a:pt x="66018" y="57537"/>
                </a:moveTo>
                <a:lnTo>
                  <a:pt x="51994" y="82745"/>
                </a:lnTo>
                <a:lnTo>
                  <a:pt x="61595" y="565531"/>
                </a:lnTo>
                <a:lnTo>
                  <a:pt x="90424" y="565023"/>
                </a:lnTo>
                <a:lnTo>
                  <a:pt x="80935" y="82007"/>
                </a:lnTo>
                <a:lnTo>
                  <a:pt x="66018" y="57537"/>
                </a:lnTo>
                <a:close/>
              </a:path>
              <a:path w="134620" h="565785">
                <a:moveTo>
                  <a:pt x="64897" y="0"/>
                </a:moveTo>
                <a:lnTo>
                  <a:pt x="3810" y="109600"/>
                </a:lnTo>
                <a:lnTo>
                  <a:pt x="0" y="116586"/>
                </a:lnTo>
                <a:lnTo>
                  <a:pt x="2412" y="125349"/>
                </a:lnTo>
                <a:lnTo>
                  <a:pt x="16383" y="133223"/>
                </a:lnTo>
                <a:lnTo>
                  <a:pt x="25273" y="130683"/>
                </a:lnTo>
                <a:lnTo>
                  <a:pt x="29210" y="123698"/>
                </a:lnTo>
                <a:lnTo>
                  <a:pt x="51994" y="82745"/>
                </a:lnTo>
                <a:lnTo>
                  <a:pt x="50926" y="29083"/>
                </a:lnTo>
                <a:lnTo>
                  <a:pt x="79883" y="28448"/>
                </a:lnTo>
                <a:lnTo>
                  <a:pt x="82244" y="28448"/>
                </a:lnTo>
                <a:lnTo>
                  <a:pt x="64897" y="0"/>
                </a:lnTo>
                <a:close/>
              </a:path>
              <a:path w="134620" h="565785">
                <a:moveTo>
                  <a:pt x="82244" y="28448"/>
                </a:moveTo>
                <a:lnTo>
                  <a:pt x="79883" y="28448"/>
                </a:lnTo>
                <a:lnTo>
                  <a:pt x="80935" y="82007"/>
                </a:lnTo>
                <a:lnTo>
                  <a:pt x="109600" y="129032"/>
                </a:lnTo>
                <a:lnTo>
                  <a:pt x="118490" y="131191"/>
                </a:lnTo>
                <a:lnTo>
                  <a:pt x="132207" y="122809"/>
                </a:lnTo>
                <a:lnTo>
                  <a:pt x="134365" y="113919"/>
                </a:lnTo>
                <a:lnTo>
                  <a:pt x="82244" y="28448"/>
                </a:lnTo>
                <a:close/>
              </a:path>
              <a:path w="134620" h="565785">
                <a:moveTo>
                  <a:pt x="79883" y="28448"/>
                </a:moveTo>
                <a:lnTo>
                  <a:pt x="50926" y="29083"/>
                </a:lnTo>
                <a:lnTo>
                  <a:pt x="51994" y="82745"/>
                </a:lnTo>
                <a:lnTo>
                  <a:pt x="66018" y="57537"/>
                </a:lnTo>
                <a:lnTo>
                  <a:pt x="53086" y="36322"/>
                </a:lnTo>
                <a:lnTo>
                  <a:pt x="78104" y="35813"/>
                </a:lnTo>
                <a:lnTo>
                  <a:pt x="80027" y="35813"/>
                </a:lnTo>
                <a:lnTo>
                  <a:pt x="79883" y="28448"/>
                </a:lnTo>
                <a:close/>
              </a:path>
              <a:path w="134620" h="565785">
                <a:moveTo>
                  <a:pt x="80027" y="35813"/>
                </a:moveTo>
                <a:lnTo>
                  <a:pt x="78104" y="35813"/>
                </a:lnTo>
                <a:lnTo>
                  <a:pt x="66018" y="57537"/>
                </a:lnTo>
                <a:lnTo>
                  <a:pt x="80935" y="82007"/>
                </a:lnTo>
                <a:lnTo>
                  <a:pt x="80027" y="35813"/>
                </a:lnTo>
                <a:close/>
              </a:path>
              <a:path w="134620" h="565785">
                <a:moveTo>
                  <a:pt x="78104" y="35813"/>
                </a:moveTo>
                <a:lnTo>
                  <a:pt x="53086" y="36322"/>
                </a:lnTo>
                <a:lnTo>
                  <a:pt x="66018" y="57537"/>
                </a:lnTo>
                <a:lnTo>
                  <a:pt x="78104" y="35813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92621" y="2017471"/>
            <a:ext cx="237744" cy="212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8581" y="2551938"/>
            <a:ext cx="291465" cy="861060"/>
          </a:xfrm>
          <a:custGeom>
            <a:avLst/>
            <a:gdLst/>
            <a:ahLst/>
            <a:cxnLst/>
            <a:rect l="l" t="t" r="r" b="b"/>
            <a:pathLst>
              <a:path w="291464" h="861060">
                <a:moveTo>
                  <a:pt x="36301" y="0"/>
                </a:moveTo>
                <a:lnTo>
                  <a:pt x="27762" y="53226"/>
                </a:lnTo>
                <a:lnTo>
                  <a:pt x="19649" y="106242"/>
                </a:lnTo>
                <a:lnTo>
                  <a:pt x="12390" y="158844"/>
                </a:lnTo>
                <a:lnTo>
                  <a:pt x="6410" y="210832"/>
                </a:lnTo>
                <a:lnTo>
                  <a:pt x="2138" y="262000"/>
                </a:lnTo>
                <a:lnTo>
                  <a:pt x="0" y="312148"/>
                </a:lnTo>
                <a:lnTo>
                  <a:pt x="421" y="361072"/>
                </a:lnTo>
                <a:lnTo>
                  <a:pt x="3830" y="408570"/>
                </a:lnTo>
                <a:lnTo>
                  <a:pt x="10652" y="454438"/>
                </a:lnTo>
                <a:lnTo>
                  <a:pt x="21315" y="498475"/>
                </a:lnTo>
                <a:lnTo>
                  <a:pt x="81339" y="615672"/>
                </a:lnTo>
                <a:lnTo>
                  <a:pt x="172032" y="733583"/>
                </a:lnTo>
                <a:lnTo>
                  <a:pt x="254773" y="824587"/>
                </a:lnTo>
                <a:lnTo>
                  <a:pt x="290936" y="861060"/>
                </a:lnTo>
              </a:path>
            </a:pathLst>
          </a:custGeom>
          <a:ln w="25908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60372" y="3380994"/>
            <a:ext cx="4571365" cy="1582420"/>
          </a:xfrm>
          <a:custGeom>
            <a:avLst/>
            <a:gdLst/>
            <a:ahLst/>
            <a:cxnLst/>
            <a:rect l="l" t="t" r="r" b="b"/>
            <a:pathLst>
              <a:path w="4571365" h="1582420">
                <a:moveTo>
                  <a:pt x="4492326" y="25755"/>
                </a:moveTo>
                <a:lnTo>
                  <a:pt x="4239260" y="49021"/>
                </a:lnTo>
                <a:lnTo>
                  <a:pt x="3833622" y="92582"/>
                </a:lnTo>
                <a:lnTo>
                  <a:pt x="3552443" y="128523"/>
                </a:lnTo>
                <a:lnTo>
                  <a:pt x="3374516" y="154304"/>
                </a:lnTo>
                <a:lnTo>
                  <a:pt x="3203448" y="181482"/>
                </a:lnTo>
                <a:lnTo>
                  <a:pt x="3038475" y="210692"/>
                </a:lnTo>
                <a:lnTo>
                  <a:pt x="2878836" y="241426"/>
                </a:lnTo>
                <a:lnTo>
                  <a:pt x="2723768" y="274192"/>
                </a:lnTo>
                <a:lnTo>
                  <a:pt x="2572766" y="308990"/>
                </a:lnTo>
                <a:lnTo>
                  <a:pt x="2424811" y="345947"/>
                </a:lnTo>
                <a:lnTo>
                  <a:pt x="2279268" y="385190"/>
                </a:lnTo>
                <a:lnTo>
                  <a:pt x="2135378" y="426846"/>
                </a:lnTo>
                <a:lnTo>
                  <a:pt x="1992502" y="471042"/>
                </a:lnTo>
                <a:lnTo>
                  <a:pt x="1849754" y="517905"/>
                </a:lnTo>
                <a:lnTo>
                  <a:pt x="1778127" y="543051"/>
                </a:lnTo>
                <a:lnTo>
                  <a:pt x="1706752" y="569975"/>
                </a:lnTo>
                <a:lnTo>
                  <a:pt x="1635506" y="598677"/>
                </a:lnTo>
                <a:lnTo>
                  <a:pt x="1564386" y="629157"/>
                </a:lnTo>
                <a:lnTo>
                  <a:pt x="1423670" y="694054"/>
                </a:lnTo>
                <a:lnTo>
                  <a:pt x="1284732" y="763650"/>
                </a:lnTo>
                <a:lnTo>
                  <a:pt x="1148588" y="836802"/>
                </a:lnTo>
                <a:lnTo>
                  <a:pt x="1015619" y="912621"/>
                </a:lnTo>
                <a:lnTo>
                  <a:pt x="886587" y="989583"/>
                </a:lnTo>
                <a:lnTo>
                  <a:pt x="762000" y="1066926"/>
                </a:lnTo>
                <a:lnTo>
                  <a:pt x="642493" y="1143253"/>
                </a:lnTo>
                <a:lnTo>
                  <a:pt x="584708" y="1180845"/>
                </a:lnTo>
                <a:lnTo>
                  <a:pt x="227457" y="1417954"/>
                </a:lnTo>
                <a:lnTo>
                  <a:pt x="142621" y="1473199"/>
                </a:lnTo>
                <a:lnTo>
                  <a:pt x="103505" y="1498091"/>
                </a:lnTo>
                <a:lnTo>
                  <a:pt x="66675" y="1520824"/>
                </a:lnTo>
                <a:lnTo>
                  <a:pt x="32258" y="1541525"/>
                </a:lnTo>
                <a:lnTo>
                  <a:pt x="0" y="1560067"/>
                </a:lnTo>
                <a:lnTo>
                  <a:pt x="12954" y="1582419"/>
                </a:lnTo>
                <a:lnTo>
                  <a:pt x="80010" y="1543176"/>
                </a:lnTo>
                <a:lnTo>
                  <a:pt x="117093" y="1520189"/>
                </a:lnTo>
                <a:lnTo>
                  <a:pt x="156464" y="1495170"/>
                </a:lnTo>
                <a:lnTo>
                  <a:pt x="241681" y="1439671"/>
                </a:lnTo>
                <a:lnTo>
                  <a:pt x="599059" y="1202435"/>
                </a:lnTo>
                <a:lnTo>
                  <a:pt x="656590" y="1164970"/>
                </a:lnTo>
                <a:lnTo>
                  <a:pt x="775970" y="1088770"/>
                </a:lnTo>
                <a:lnTo>
                  <a:pt x="900303" y="1011554"/>
                </a:lnTo>
                <a:lnTo>
                  <a:pt x="1028954" y="934846"/>
                </a:lnTo>
                <a:lnTo>
                  <a:pt x="1161415" y="859408"/>
                </a:lnTo>
                <a:lnTo>
                  <a:pt x="1297051" y="786510"/>
                </a:lnTo>
                <a:lnTo>
                  <a:pt x="1435227" y="717168"/>
                </a:lnTo>
                <a:lnTo>
                  <a:pt x="1575181" y="652652"/>
                </a:lnTo>
                <a:lnTo>
                  <a:pt x="1645665" y="622553"/>
                </a:lnTo>
                <a:lnTo>
                  <a:pt x="1716404" y="593978"/>
                </a:lnTo>
                <a:lnTo>
                  <a:pt x="1787271" y="567181"/>
                </a:lnTo>
                <a:lnTo>
                  <a:pt x="1858390" y="542289"/>
                </a:lnTo>
                <a:lnTo>
                  <a:pt x="2000630" y="495553"/>
                </a:lnTo>
                <a:lnTo>
                  <a:pt x="2142998" y="451611"/>
                </a:lnTo>
                <a:lnTo>
                  <a:pt x="2286507" y="409955"/>
                </a:lnTo>
                <a:lnTo>
                  <a:pt x="2431541" y="370966"/>
                </a:lnTo>
                <a:lnTo>
                  <a:pt x="2578989" y="334136"/>
                </a:lnTo>
                <a:lnTo>
                  <a:pt x="2729611" y="299465"/>
                </a:lnTo>
                <a:lnTo>
                  <a:pt x="2884169" y="266826"/>
                </a:lnTo>
                <a:lnTo>
                  <a:pt x="3043428" y="236092"/>
                </a:lnTo>
                <a:lnTo>
                  <a:pt x="3207892" y="207136"/>
                </a:lnTo>
                <a:lnTo>
                  <a:pt x="3378454" y="179831"/>
                </a:lnTo>
                <a:lnTo>
                  <a:pt x="3647566" y="141858"/>
                </a:lnTo>
                <a:lnTo>
                  <a:pt x="3934460" y="106933"/>
                </a:lnTo>
                <a:lnTo>
                  <a:pt x="4349242" y="64642"/>
                </a:lnTo>
                <a:lnTo>
                  <a:pt x="4494570" y="51540"/>
                </a:lnTo>
                <a:lnTo>
                  <a:pt x="4492326" y="25755"/>
                </a:lnTo>
                <a:close/>
              </a:path>
              <a:path w="4571365" h="1582420">
                <a:moveTo>
                  <a:pt x="4552266" y="24637"/>
                </a:moveTo>
                <a:lnTo>
                  <a:pt x="4505198" y="24637"/>
                </a:lnTo>
                <a:lnTo>
                  <a:pt x="4507484" y="50418"/>
                </a:lnTo>
                <a:lnTo>
                  <a:pt x="4494570" y="51540"/>
                </a:lnTo>
                <a:lnTo>
                  <a:pt x="4496816" y="77342"/>
                </a:lnTo>
                <a:lnTo>
                  <a:pt x="4570857" y="32003"/>
                </a:lnTo>
                <a:lnTo>
                  <a:pt x="4552266" y="24637"/>
                </a:lnTo>
                <a:close/>
              </a:path>
              <a:path w="4571365" h="1582420">
                <a:moveTo>
                  <a:pt x="4505198" y="24637"/>
                </a:moveTo>
                <a:lnTo>
                  <a:pt x="4492326" y="25755"/>
                </a:lnTo>
                <a:lnTo>
                  <a:pt x="4494570" y="51540"/>
                </a:lnTo>
                <a:lnTo>
                  <a:pt x="4507484" y="50418"/>
                </a:lnTo>
                <a:lnTo>
                  <a:pt x="4505198" y="24637"/>
                </a:lnTo>
                <a:close/>
              </a:path>
              <a:path w="4571365" h="1582420">
                <a:moveTo>
                  <a:pt x="4490085" y="0"/>
                </a:moveTo>
                <a:lnTo>
                  <a:pt x="4492326" y="25755"/>
                </a:lnTo>
                <a:lnTo>
                  <a:pt x="4505198" y="24637"/>
                </a:lnTo>
                <a:lnTo>
                  <a:pt x="4552266" y="24637"/>
                </a:lnTo>
                <a:lnTo>
                  <a:pt x="4490085" y="0"/>
                </a:lnTo>
                <a:close/>
              </a:path>
            </a:pathLst>
          </a:custGeom>
          <a:solidFill>
            <a:srgbClr val="34487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86661" y="2535173"/>
            <a:ext cx="4381500" cy="2407920"/>
          </a:xfrm>
          <a:custGeom>
            <a:avLst/>
            <a:gdLst/>
            <a:ahLst/>
            <a:cxnLst/>
            <a:rect l="l" t="t" r="r" b="b"/>
            <a:pathLst>
              <a:path w="4381500" h="2407920">
                <a:moveTo>
                  <a:pt x="0" y="2407920"/>
                </a:moveTo>
                <a:lnTo>
                  <a:pt x="21471" y="2362334"/>
                </a:lnTo>
                <a:lnTo>
                  <a:pt x="42975" y="2316773"/>
                </a:lnTo>
                <a:lnTo>
                  <a:pt x="64542" y="2271258"/>
                </a:lnTo>
                <a:lnTo>
                  <a:pt x="86204" y="2225813"/>
                </a:lnTo>
                <a:lnTo>
                  <a:pt x="107992" y="2180461"/>
                </a:lnTo>
                <a:lnTo>
                  <a:pt x="129939" y="2135226"/>
                </a:lnTo>
                <a:lnTo>
                  <a:pt x="152076" y="2090129"/>
                </a:lnTo>
                <a:lnTo>
                  <a:pt x="174435" y="2045194"/>
                </a:lnTo>
                <a:lnTo>
                  <a:pt x="197047" y="2000445"/>
                </a:lnTo>
                <a:lnTo>
                  <a:pt x="219944" y="1955905"/>
                </a:lnTo>
                <a:lnTo>
                  <a:pt x="243158" y="1911595"/>
                </a:lnTo>
                <a:lnTo>
                  <a:pt x="266720" y="1867541"/>
                </a:lnTo>
                <a:lnTo>
                  <a:pt x="290662" y="1823764"/>
                </a:lnTo>
                <a:lnTo>
                  <a:pt x="315016" y="1780288"/>
                </a:lnTo>
                <a:lnTo>
                  <a:pt x="339814" y="1737135"/>
                </a:lnTo>
                <a:lnTo>
                  <a:pt x="365086" y="1694330"/>
                </a:lnTo>
                <a:lnTo>
                  <a:pt x="390865" y="1651894"/>
                </a:lnTo>
                <a:lnTo>
                  <a:pt x="417183" y="1609852"/>
                </a:lnTo>
                <a:lnTo>
                  <a:pt x="444070" y="1568226"/>
                </a:lnTo>
                <a:lnTo>
                  <a:pt x="471560" y="1527039"/>
                </a:lnTo>
                <a:lnTo>
                  <a:pt x="499683" y="1486314"/>
                </a:lnTo>
                <a:lnTo>
                  <a:pt x="528470" y="1446075"/>
                </a:lnTo>
                <a:lnTo>
                  <a:pt x="557955" y="1406344"/>
                </a:lnTo>
                <a:lnTo>
                  <a:pt x="588168" y="1367145"/>
                </a:lnTo>
                <a:lnTo>
                  <a:pt x="619141" y="1328501"/>
                </a:lnTo>
                <a:lnTo>
                  <a:pt x="650906" y="1290434"/>
                </a:lnTo>
                <a:lnTo>
                  <a:pt x="683494" y="1252969"/>
                </a:lnTo>
                <a:lnTo>
                  <a:pt x="716938" y="1216127"/>
                </a:lnTo>
                <a:lnTo>
                  <a:pt x="751268" y="1179932"/>
                </a:lnTo>
                <a:lnTo>
                  <a:pt x="786517" y="1144408"/>
                </a:lnTo>
                <a:lnTo>
                  <a:pt x="822716" y="1109577"/>
                </a:lnTo>
                <a:lnTo>
                  <a:pt x="859896" y="1075462"/>
                </a:lnTo>
                <a:lnTo>
                  <a:pt x="898090" y="1042086"/>
                </a:lnTo>
                <a:lnTo>
                  <a:pt x="937329" y="1009473"/>
                </a:lnTo>
                <a:lnTo>
                  <a:pt x="977645" y="977646"/>
                </a:lnTo>
                <a:lnTo>
                  <a:pt x="1013167" y="951043"/>
                </a:lnTo>
                <a:lnTo>
                  <a:pt x="1049927" y="924889"/>
                </a:lnTo>
                <a:lnTo>
                  <a:pt x="1087869" y="899178"/>
                </a:lnTo>
                <a:lnTo>
                  <a:pt x="1126938" y="873907"/>
                </a:lnTo>
                <a:lnTo>
                  <a:pt x="1167080" y="849070"/>
                </a:lnTo>
                <a:lnTo>
                  <a:pt x="1208238" y="824665"/>
                </a:lnTo>
                <a:lnTo>
                  <a:pt x="1250358" y="800686"/>
                </a:lnTo>
                <a:lnTo>
                  <a:pt x="1293385" y="777129"/>
                </a:lnTo>
                <a:lnTo>
                  <a:pt x="1337263" y="753989"/>
                </a:lnTo>
                <a:lnTo>
                  <a:pt x="1381937" y="731263"/>
                </a:lnTo>
                <a:lnTo>
                  <a:pt x="1427352" y="708946"/>
                </a:lnTo>
                <a:lnTo>
                  <a:pt x="1473453" y="687034"/>
                </a:lnTo>
                <a:lnTo>
                  <a:pt x="1520184" y="665522"/>
                </a:lnTo>
                <a:lnTo>
                  <a:pt x="1567492" y="644406"/>
                </a:lnTo>
                <a:lnTo>
                  <a:pt x="1615319" y="623682"/>
                </a:lnTo>
                <a:lnTo>
                  <a:pt x="1663611" y="603346"/>
                </a:lnTo>
                <a:lnTo>
                  <a:pt x="1712314" y="583392"/>
                </a:lnTo>
                <a:lnTo>
                  <a:pt x="1761371" y="563817"/>
                </a:lnTo>
                <a:lnTo>
                  <a:pt x="1810727" y="544617"/>
                </a:lnTo>
                <a:lnTo>
                  <a:pt x="1860328" y="525786"/>
                </a:lnTo>
                <a:lnTo>
                  <a:pt x="1910119" y="507322"/>
                </a:lnTo>
                <a:lnTo>
                  <a:pt x="1960043" y="489218"/>
                </a:lnTo>
                <a:lnTo>
                  <a:pt x="2010046" y="471472"/>
                </a:lnTo>
                <a:lnTo>
                  <a:pt x="2060073" y="454078"/>
                </a:lnTo>
                <a:lnTo>
                  <a:pt x="2110068" y="437033"/>
                </a:lnTo>
                <a:lnTo>
                  <a:pt x="2159976" y="420332"/>
                </a:lnTo>
                <a:lnTo>
                  <a:pt x="2209743" y="403970"/>
                </a:lnTo>
                <a:lnTo>
                  <a:pt x="2259312" y="387944"/>
                </a:lnTo>
                <a:lnTo>
                  <a:pt x="2308630" y="372249"/>
                </a:lnTo>
                <a:lnTo>
                  <a:pt x="2357639" y="356881"/>
                </a:lnTo>
                <a:lnTo>
                  <a:pt x="2406287" y="341835"/>
                </a:lnTo>
                <a:lnTo>
                  <a:pt x="2454516" y="327107"/>
                </a:lnTo>
                <a:lnTo>
                  <a:pt x="2502272" y="312693"/>
                </a:lnTo>
                <a:lnTo>
                  <a:pt x="2549501" y="298588"/>
                </a:lnTo>
                <a:lnTo>
                  <a:pt x="2596146" y="284788"/>
                </a:lnTo>
                <a:lnTo>
                  <a:pt x="2642152" y="271289"/>
                </a:lnTo>
                <a:lnTo>
                  <a:pt x="2687465" y="258086"/>
                </a:lnTo>
                <a:lnTo>
                  <a:pt x="2732028" y="245176"/>
                </a:lnTo>
                <a:lnTo>
                  <a:pt x="2775788" y="232553"/>
                </a:lnTo>
                <a:lnTo>
                  <a:pt x="2818688" y="220213"/>
                </a:lnTo>
                <a:lnTo>
                  <a:pt x="2860675" y="208152"/>
                </a:lnTo>
                <a:lnTo>
                  <a:pt x="2917107" y="192321"/>
                </a:lnTo>
                <a:lnTo>
                  <a:pt x="2972956" y="177394"/>
                </a:lnTo>
                <a:lnTo>
                  <a:pt x="3028241" y="163340"/>
                </a:lnTo>
                <a:lnTo>
                  <a:pt x="3082983" y="150128"/>
                </a:lnTo>
                <a:lnTo>
                  <a:pt x="3137202" y="137727"/>
                </a:lnTo>
                <a:lnTo>
                  <a:pt x="3190918" y="126105"/>
                </a:lnTo>
                <a:lnTo>
                  <a:pt x="3244151" y="115232"/>
                </a:lnTo>
                <a:lnTo>
                  <a:pt x="3296921" y="105077"/>
                </a:lnTo>
                <a:lnTo>
                  <a:pt x="3349249" y="95607"/>
                </a:lnTo>
                <a:lnTo>
                  <a:pt x="3401154" y="86792"/>
                </a:lnTo>
                <a:lnTo>
                  <a:pt x="3452656" y="78601"/>
                </a:lnTo>
                <a:lnTo>
                  <a:pt x="3503776" y="71003"/>
                </a:lnTo>
                <a:lnTo>
                  <a:pt x="3554534" y="63965"/>
                </a:lnTo>
                <a:lnTo>
                  <a:pt x="3604950" y="57458"/>
                </a:lnTo>
                <a:lnTo>
                  <a:pt x="3655044" y="51450"/>
                </a:lnTo>
                <a:lnTo>
                  <a:pt x="3704836" y="45910"/>
                </a:lnTo>
                <a:lnTo>
                  <a:pt x="3754346" y="40806"/>
                </a:lnTo>
                <a:lnTo>
                  <a:pt x="3803595" y="36108"/>
                </a:lnTo>
                <a:lnTo>
                  <a:pt x="3852602" y="31784"/>
                </a:lnTo>
                <a:lnTo>
                  <a:pt x="3901388" y="27803"/>
                </a:lnTo>
                <a:lnTo>
                  <a:pt x="3949972" y="24134"/>
                </a:lnTo>
                <a:lnTo>
                  <a:pt x="3998376" y="20745"/>
                </a:lnTo>
                <a:lnTo>
                  <a:pt x="4046619" y="17606"/>
                </a:lnTo>
                <a:lnTo>
                  <a:pt x="4094720" y="14686"/>
                </a:lnTo>
                <a:lnTo>
                  <a:pt x="4142701" y="11952"/>
                </a:lnTo>
                <a:lnTo>
                  <a:pt x="4190582" y="9375"/>
                </a:lnTo>
                <a:lnTo>
                  <a:pt x="4238382" y="6922"/>
                </a:lnTo>
                <a:lnTo>
                  <a:pt x="4286121" y="4562"/>
                </a:lnTo>
                <a:lnTo>
                  <a:pt x="4333820" y="2265"/>
                </a:lnTo>
                <a:lnTo>
                  <a:pt x="4381500" y="0"/>
                </a:lnTo>
              </a:path>
            </a:pathLst>
          </a:custGeom>
          <a:ln w="25908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1362" y="2783080"/>
            <a:ext cx="5210175" cy="2827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0115" marR="0" lvl="0" indent="0" algn="l" defTabSz="914400" rtl="0" eaLnBrk="1" fontAlgn="auto" latinLnBrk="0" hangingPunct="1">
              <a:lnSpc>
                <a:spcPts val="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6460" algn="l"/>
              </a:tabLst>
              <a:defRPr/>
            </a:pPr>
            <a:r>
              <a:rPr kumimoji="1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	</a:t>
            </a:r>
            <a:r>
              <a:rPr kumimoji="1" sz="2100" b="0" i="1" u="none" strike="noStrike" kern="1200" cap="none" spc="-7" normalizeH="0" baseline="-793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endParaRPr kumimoji="1" sz="2100" b="0" i="0" u="none" strike="noStrike" kern="1200" cap="none" spc="0" normalizeH="0" baseline="-793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965325" marR="0" lvl="0" indent="0" algn="l" defTabSz="914400" rtl="0" eaLnBrk="1" fontAlgn="auto" latinLnBrk="0" hangingPunct="1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1670" algn="l"/>
              </a:tabLst>
              <a:defRPr/>
            </a:pPr>
            <a:r>
              <a:rPr kumimoji="1" sz="2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2100" b="0" i="1" u="none" strike="noStrike" kern="1200" cap="none" spc="-37" normalizeH="0" baseline="-238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	</a:t>
            </a:r>
            <a:r>
              <a:rPr kumimoji="1" sz="3600" b="0" i="1" u="none" strike="noStrike" kern="1200" cap="none" spc="-52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2100" b="0" i="1" u="none" strike="noStrike" kern="1200" cap="none" spc="-52" normalizeH="0" baseline="-3174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endParaRPr kumimoji="1" sz="2100" b="0" i="0" u="none" strike="noStrike" kern="1200" cap="none" spc="0" normalizeH="0" baseline="-3174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4966AC"/>
                </a:solidFill>
                <a:effectLst/>
                <a:uLnTx/>
                <a:uFillTx/>
                <a:latin typeface="Century Schoolbook"/>
                <a:ea typeface="+mn-ea"/>
                <a:cs typeface="Century Schoolbook"/>
              </a:rPr>
              <a:t>B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/>
              <a:ea typeface="+mn-ea"/>
              <a:cs typeface="Century Schoolboo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18490" marR="0" lvl="0" indent="0" algn="l" defTabSz="914400" rtl="0" eaLnBrk="1" fontAlgn="auto" latinLnBrk="0" hangingPunct="1">
              <a:lnSpc>
                <a:spcPts val="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74010" algn="l"/>
              </a:tabLst>
              <a:defRPr/>
            </a:pPr>
            <a:r>
              <a:rPr kumimoji="1" sz="2175" b="0" i="1" u="none" strike="noStrike" kern="1200" cap="none" spc="-60" normalizeH="0" baseline="-402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	</a:t>
            </a:r>
            <a:r>
              <a:rPr kumimoji="1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2420" marR="0" lvl="0" indent="0" algn="ctr" defTabSz="914400" rtl="0" eaLnBrk="1" fontAlgn="auto" latinLnBrk="0" hangingPunct="1">
              <a:lnSpc>
                <a:spcPts val="2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2100" b="0" i="1" u="none" strike="noStrike" kern="1200" cap="none" spc="-37" normalizeH="0" baseline="-238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</a:t>
            </a:r>
            <a:endParaRPr kumimoji="1" sz="2100" b="0" i="0" u="none" strike="noStrike" kern="1200" cap="none" spc="0" normalizeH="0" baseline="-23809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173480" marR="0" lvl="0" indent="0" algn="l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40080" marR="0" lvl="0" indent="0" algn="l" defTabSz="914400" rtl="0" eaLnBrk="1" fontAlgn="auto" latinLnBrk="0" hangingPunct="1">
              <a:lnSpc>
                <a:spcPts val="18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Century Schoolbook"/>
              </a:rPr>
              <a:t>I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/>
              <a:ea typeface="+mn-ea"/>
              <a:cs typeface="Century Schoolbook"/>
            </a:endParaRPr>
          </a:p>
          <a:p>
            <a:pPr marL="0" marR="0" lvl="0" indent="0" algn="l" defTabSz="914400" rtl="0" eaLnBrk="1" fontAlgn="auto" latinLnBrk="0" hangingPunct="1">
              <a:lnSpc>
                <a:spcPts val="1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4483" y="1566670"/>
            <a:ext cx="6839711" cy="5245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6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933696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2266" y="1997964"/>
            <a:ext cx="5496560" cy="3988435"/>
            <a:chOff x="662266" y="1997964"/>
            <a:chExt cx="5496560" cy="3988435"/>
          </a:xfrm>
        </p:grpSpPr>
        <p:sp>
          <p:nvSpPr>
            <p:cNvPr id="4" name="object 4"/>
            <p:cNvSpPr/>
            <p:nvPr/>
          </p:nvSpPr>
          <p:spPr>
            <a:xfrm>
              <a:off x="1699259" y="2255520"/>
              <a:ext cx="4455160" cy="3726179"/>
            </a:xfrm>
            <a:custGeom>
              <a:avLst/>
              <a:gdLst/>
              <a:ahLst/>
              <a:cxnLst/>
              <a:rect l="l" t="t" r="r" b="b"/>
              <a:pathLst>
                <a:path w="4455160" h="3726179">
                  <a:moveTo>
                    <a:pt x="0" y="3726179"/>
                  </a:moveTo>
                  <a:lnTo>
                    <a:pt x="4454652" y="3726179"/>
                  </a:lnTo>
                  <a:lnTo>
                    <a:pt x="4454652" y="0"/>
                  </a:lnTo>
                  <a:lnTo>
                    <a:pt x="0" y="0"/>
                  </a:lnTo>
                  <a:lnTo>
                    <a:pt x="0" y="3726179"/>
                  </a:lnTo>
                  <a:close/>
                </a:path>
              </a:pathLst>
            </a:custGeom>
            <a:ln w="9144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90954" y="2350643"/>
              <a:ext cx="2637282" cy="2712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59457" y="2946654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1356359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356359" y="640079"/>
                  </a:lnTo>
                  <a:lnTo>
                    <a:pt x="1356359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59457" y="2946654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0" y="640079"/>
                  </a:moveTo>
                  <a:lnTo>
                    <a:pt x="1356359" y="640079"/>
                  </a:lnTo>
                  <a:lnTo>
                    <a:pt x="1356359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898015" y="3054985"/>
              <a:ext cx="1213218" cy="211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150998" y="3268345"/>
              <a:ext cx="702944" cy="211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115818" y="3815334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1356359" y="0"/>
                  </a:moveTo>
                  <a:lnTo>
                    <a:pt x="0" y="0"/>
                  </a:lnTo>
                  <a:lnTo>
                    <a:pt x="0" y="640080"/>
                  </a:lnTo>
                  <a:lnTo>
                    <a:pt x="1356359" y="640080"/>
                  </a:lnTo>
                  <a:lnTo>
                    <a:pt x="1356359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115818" y="3815334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0" y="640080"/>
                  </a:moveTo>
                  <a:lnTo>
                    <a:pt x="1356359" y="640080"/>
                  </a:lnTo>
                  <a:lnTo>
                    <a:pt x="1356359" y="0"/>
                  </a:lnTo>
                  <a:lnTo>
                    <a:pt x="0" y="0"/>
                  </a:lnTo>
                  <a:lnTo>
                    <a:pt x="0" y="640080"/>
                  </a:lnTo>
                  <a:close/>
                </a:path>
              </a:pathLst>
            </a:custGeom>
            <a:ln w="25907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283331" y="3924046"/>
              <a:ext cx="1152474" cy="2118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332353" y="4137406"/>
              <a:ext cx="992949" cy="211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72177" y="4630674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1356360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356360" y="640079"/>
                  </a:lnTo>
                  <a:lnTo>
                    <a:pt x="1356360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72177" y="4630674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0" y="640079"/>
                  </a:moveTo>
                  <a:lnTo>
                    <a:pt x="1356360" y="640079"/>
                  </a:lnTo>
                  <a:lnTo>
                    <a:pt x="1356360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639945" y="4846066"/>
              <a:ext cx="1106170" cy="211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62266" y="1997964"/>
              <a:ext cx="992372" cy="8290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04137" y="2946654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40" h="464820">
                  <a:moveTo>
                    <a:pt x="108584" y="0"/>
                  </a:moveTo>
                  <a:lnTo>
                    <a:pt x="0" y="0"/>
                  </a:lnTo>
                  <a:lnTo>
                    <a:pt x="0" y="220472"/>
                  </a:lnTo>
                  <a:lnTo>
                    <a:pt x="6787" y="271013"/>
                  </a:lnTo>
                  <a:lnTo>
                    <a:pt x="25942" y="316408"/>
                  </a:lnTo>
                  <a:lnTo>
                    <a:pt x="55652" y="354853"/>
                  </a:lnTo>
                  <a:lnTo>
                    <a:pt x="94106" y="384546"/>
                  </a:lnTo>
                  <a:lnTo>
                    <a:pt x="139489" y="403684"/>
                  </a:lnTo>
                  <a:lnTo>
                    <a:pt x="189992" y="410463"/>
                  </a:lnTo>
                  <a:lnTo>
                    <a:pt x="325755" y="410463"/>
                  </a:lnTo>
                  <a:lnTo>
                    <a:pt x="325755" y="464820"/>
                  </a:lnTo>
                  <a:lnTo>
                    <a:pt x="434340" y="356235"/>
                  </a:lnTo>
                  <a:lnTo>
                    <a:pt x="325755" y="247650"/>
                  </a:lnTo>
                  <a:lnTo>
                    <a:pt x="325755" y="301879"/>
                  </a:lnTo>
                  <a:lnTo>
                    <a:pt x="189992" y="301879"/>
                  </a:lnTo>
                  <a:lnTo>
                    <a:pt x="158310" y="295481"/>
                  </a:lnTo>
                  <a:lnTo>
                    <a:pt x="132434" y="278034"/>
                  </a:lnTo>
                  <a:lnTo>
                    <a:pt x="114984" y="252158"/>
                  </a:lnTo>
                  <a:lnTo>
                    <a:pt x="108584" y="220472"/>
                  </a:lnTo>
                  <a:lnTo>
                    <a:pt x="10858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04137" y="2946654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40" h="464820">
                  <a:moveTo>
                    <a:pt x="0" y="0"/>
                  </a:moveTo>
                  <a:lnTo>
                    <a:pt x="0" y="220472"/>
                  </a:lnTo>
                  <a:lnTo>
                    <a:pt x="6787" y="271013"/>
                  </a:lnTo>
                  <a:lnTo>
                    <a:pt x="25942" y="316408"/>
                  </a:lnTo>
                  <a:lnTo>
                    <a:pt x="55652" y="354853"/>
                  </a:lnTo>
                  <a:lnTo>
                    <a:pt x="94106" y="384546"/>
                  </a:lnTo>
                  <a:lnTo>
                    <a:pt x="139489" y="403684"/>
                  </a:lnTo>
                  <a:lnTo>
                    <a:pt x="189992" y="410463"/>
                  </a:lnTo>
                  <a:lnTo>
                    <a:pt x="325755" y="410463"/>
                  </a:lnTo>
                  <a:lnTo>
                    <a:pt x="325755" y="464820"/>
                  </a:lnTo>
                  <a:lnTo>
                    <a:pt x="434340" y="356235"/>
                  </a:lnTo>
                  <a:lnTo>
                    <a:pt x="325755" y="247650"/>
                  </a:lnTo>
                  <a:lnTo>
                    <a:pt x="325755" y="301879"/>
                  </a:lnTo>
                  <a:lnTo>
                    <a:pt x="189992" y="301879"/>
                  </a:lnTo>
                  <a:lnTo>
                    <a:pt x="158310" y="295481"/>
                  </a:lnTo>
                  <a:lnTo>
                    <a:pt x="132434" y="278034"/>
                  </a:lnTo>
                  <a:lnTo>
                    <a:pt x="114984" y="252158"/>
                  </a:lnTo>
                  <a:lnTo>
                    <a:pt x="108584" y="220472"/>
                  </a:lnTo>
                  <a:lnTo>
                    <a:pt x="108584" y="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437638" y="3670554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108585" y="0"/>
                  </a:moveTo>
                  <a:lnTo>
                    <a:pt x="0" y="0"/>
                  </a:lnTo>
                  <a:lnTo>
                    <a:pt x="0" y="220472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2" y="410464"/>
                  </a:lnTo>
                  <a:lnTo>
                    <a:pt x="325755" y="410464"/>
                  </a:lnTo>
                  <a:lnTo>
                    <a:pt x="325755" y="464820"/>
                  </a:lnTo>
                  <a:lnTo>
                    <a:pt x="434339" y="356235"/>
                  </a:lnTo>
                  <a:lnTo>
                    <a:pt x="325755" y="247650"/>
                  </a:lnTo>
                  <a:lnTo>
                    <a:pt x="325755" y="301879"/>
                  </a:lnTo>
                  <a:lnTo>
                    <a:pt x="189992" y="301879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5" y="220472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437638" y="3670554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0" y="0"/>
                  </a:moveTo>
                  <a:lnTo>
                    <a:pt x="0" y="220472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2" y="410464"/>
                  </a:lnTo>
                  <a:lnTo>
                    <a:pt x="325755" y="410464"/>
                  </a:lnTo>
                  <a:lnTo>
                    <a:pt x="325755" y="464820"/>
                  </a:lnTo>
                  <a:lnTo>
                    <a:pt x="434339" y="356235"/>
                  </a:lnTo>
                  <a:lnTo>
                    <a:pt x="325755" y="247650"/>
                  </a:lnTo>
                  <a:lnTo>
                    <a:pt x="325755" y="301879"/>
                  </a:lnTo>
                  <a:lnTo>
                    <a:pt x="189992" y="301879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5" y="220472"/>
                  </a:lnTo>
                  <a:lnTo>
                    <a:pt x="108585" y="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793997" y="4554474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108585" y="0"/>
                  </a:moveTo>
                  <a:lnTo>
                    <a:pt x="0" y="0"/>
                  </a:lnTo>
                  <a:lnTo>
                    <a:pt x="0" y="220471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1" y="410463"/>
                  </a:lnTo>
                  <a:lnTo>
                    <a:pt x="325754" y="410463"/>
                  </a:lnTo>
                  <a:lnTo>
                    <a:pt x="325754" y="464819"/>
                  </a:lnTo>
                  <a:lnTo>
                    <a:pt x="434339" y="356234"/>
                  </a:lnTo>
                  <a:lnTo>
                    <a:pt x="325754" y="247650"/>
                  </a:lnTo>
                  <a:lnTo>
                    <a:pt x="325754" y="301878"/>
                  </a:lnTo>
                  <a:lnTo>
                    <a:pt x="189991" y="301878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5" y="220471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793997" y="4554474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0" y="0"/>
                  </a:moveTo>
                  <a:lnTo>
                    <a:pt x="0" y="220471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1" y="410463"/>
                  </a:lnTo>
                  <a:lnTo>
                    <a:pt x="325754" y="410463"/>
                  </a:lnTo>
                  <a:lnTo>
                    <a:pt x="325754" y="464819"/>
                  </a:lnTo>
                  <a:lnTo>
                    <a:pt x="434339" y="356234"/>
                  </a:lnTo>
                  <a:lnTo>
                    <a:pt x="325754" y="247650"/>
                  </a:lnTo>
                  <a:lnTo>
                    <a:pt x="325754" y="301878"/>
                  </a:lnTo>
                  <a:lnTo>
                    <a:pt x="189991" y="301878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5" y="220471"/>
                  </a:lnTo>
                  <a:lnTo>
                    <a:pt x="108585" y="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478025" y="3798011"/>
            <a:ext cx="2623820" cy="1496060"/>
            <a:chOff x="6478025" y="3798011"/>
            <a:chExt cx="2623820" cy="1496060"/>
          </a:xfrm>
        </p:grpSpPr>
        <p:sp>
          <p:nvSpPr>
            <p:cNvPr id="25" name="object 25"/>
            <p:cNvSpPr/>
            <p:nvPr/>
          </p:nvSpPr>
          <p:spPr>
            <a:xfrm>
              <a:off x="6478025" y="3798011"/>
              <a:ext cx="2243176" cy="149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666738" y="4520945"/>
              <a:ext cx="2036445" cy="750570"/>
            </a:xfrm>
            <a:custGeom>
              <a:avLst/>
              <a:gdLst/>
              <a:ahLst/>
              <a:cxnLst/>
              <a:rect l="l" t="t" r="r" b="b"/>
              <a:pathLst>
                <a:path w="2036445" h="750570">
                  <a:moveTo>
                    <a:pt x="0" y="750569"/>
                  </a:moveTo>
                  <a:lnTo>
                    <a:pt x="2036063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734046" y="4162170"/>
              <a:ext cx="1367662" cy="8987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937503" y="4852415"/>
            <a:ext cx="401320" cy="248920"/>
            <a:chOff x="5937503" y="4852415"/>
            <a:chExt cx="401320" cy="248920"/>
          </a:xfrm>
        </p:grpSpPr>
        <p:sp>
          <p:nvSpPr>
            <p:cNvPr id="29" name="object 29"/>
            <p:cNvSpPr/>
            <p:nvPr/>
          </p:nvSpPr>
          <p:spPr>
            <a:xfrm>
              <a:off x="5950457" y="4865369"/>
              <a:ext cx="375285" cy="222885"/>
            </a:xfrm>
            <a:custGeom>
              <a:avLst/>
              <a:gdLst/>
              <a:ahLst/>
              <a:cxnLst/>
              <a:rect l="l" t="t" r="r" b="b"/>
              <a:pathLst>
                <a:path w="375285" h="222885">
                  <a:moveTo>
                    <a:pt x="263651" y="0"/>
                  </a:moveTo>
                  <a:lnTo>
                    <a:pt x="263651" y="55625"/>
                  </a:lnTo>
                  <a:lnTo>
                    <a:pt x="0" y="55625"/>
                  </a:lnTo>
                  <a:lnTo>
                    <a:pt x="0" y="166877"/>
                  </a:lnTo>
                  <a:lnTo>
                    <a:pt x="263651" y="166877"/>
                  </a:lnTo>
                  <a:lnTo>
                    <a:pt x="263651" y="222503"/>
                  </a:lnTo>
                  <a:lnTo>
                    <a:pt x="374903" y="111251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950457" y="4865369"/>
              <a:ext cx="375285" cy="222885"/>
            </a:xfrm>
            <a:custGeom>
              <a:avLst/>
              <a:gdLst/>
              <a:ahLst/>
              <a:cxnLst/>
              <a:rect l="l" t="t" r="r" b="b"/>
              <a:pathLst>
                <a:path w="375285" h="222885">
                  <a:moveTo>
                    <a:pt x="0" y="55625"/>
                  </a:moveTo>
                  <a:lnTo>
                    <a:pt x="263651" y="55625"/>
                  </a:lnTo>
                  <a:lnTo>
                    <a:pt x="263651" y="0"/>
                  </a:lnTo>
                  <a:lnTo>
                    <a:pt x="374903" y="111251"/>
                  </a:lnTo>
                  <a:lnTo>
                    <a:pt x="263651" y="222503"/>
                  </a:lnTo>
                  <a:lnTo>
                    <a:pt x="263651" y="166877"/>
                  </a:lnTo>
                  <a:lnTo>
                    <a:pt x="0" y="166877"/>
                  </a:lnTo>
                  <a:lnTo>
                    <a:pt x="0" y="55625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29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886835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69052" y="1557723"/>
            <a:ext cx="3377565" cy="2323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98420" y="4172711"/>
            <a:ext cx="3233420" cy="1104900"/>
            <a:chOff x="2598420" y="4172711"/>
            <a:chExt cx="3233420" cy="1104900"/>
          </a:xfrm>
        </p:grpSpPr>
        <p:sp>
          <p:nvSpPr>
            <p:cNvPr id="5" name="object 5"/>
            <p:cNvSpPr/>
            <p:nvPr/>
          </p:nvSpPr>
          <p:spPr>
            <a:xfrm>
              <a:off x="3321558" y="4185665"/>
              <a:ext cx="1684020" cy="1079500"/>
            </a:xfrm>
            <a:custGeom>
              <a:avLst/>
              <a:gdLst/>
              <a:ahLst/>
              <a:cxnLst/>
              <a:rect l="l" t="t" r="r" b="b"/>
              <a:pathLst>
                <a:path w="1684020" h="1079500">
                  <a:moveTo>
                    <a:pt x="1684019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1684019" y="1078991"/>
                  </a:lnTo>
                  <a:lnTo>
                    <a:pt x="168401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321558" y="4185665"/>
              <a:ext cx="1684020" cy="1079500"/>
            </a:xfrm>
            <a:custGeom>
              <a:avLst/>
              <a:gdLst/>
              <a:ahLst/>
              <a:cxnLst/>
              <a:rect l="l" t="t" r="r" b="b"/>
              <a:pathLst>
                <a:path w="1684020" h="1079500">
                  <a:moveTo>
                    <a:pt x="0" y="1078991"/>
                  </a:moveTo>
                  <a:lnTo>
                    <a:pt x="1684019" y="1078991"/>
                  </a:lnTo>
                  <a:lnTo>
                    <a:pt x="1684019" y="0"/>
                  </a:lnTo>
                  <a:lnTo>
                    <a:pt x="0" y="0"/>
                  </a:lnTo>
                  <a:lnTo>
                    <a:pt x="0" y="1078991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14674" y="4453077"/>
              <a:ext cx="1275206" cy="271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744214" y="4728082"/>
              <a:ext cx="942975" cy="2712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98420" y="4684775"/>
              <a:ext cx="3233420" cy="78105"/>
            </a:xfrm>
            <a:custGeom>
              <a:avLst/>
              <a:gdLst/>
              <a:ahLst/>
              <a:cxnLst/>
              <a:rect l="l" t="t" r="r" b="b"/>
              <a:pathLst>
                <a:path w="3233420" h="78104">
                  <a:moveTo>
                    <a:pt x="709523" y="44577"/>
                  </a:moveTo>
                  <a:lnTo>
                    <a:pt x="658368" y="44577"/>
                  </a:lnTo>
                  <a:lnTo>
                    <a:pt x="645693" y="44577"/>
                  </a:lnTo>
                  <a:lnTo>
                    <a:pt x="645541" y="76200"/>
                  </a:lnTo>
                  <a:lnTo>
                    <a:pt x="709523" y="44577"/>
                  </a:lnTo>
                  <a:close/>
                </a:path>
                <a:path w="3233420" h="78104">
                  <a:moveTo>
                    <a:pt x="721868" y="38481"/>
                  </a:moveTo>
                  <a:lnTo>
                    <a:pt x="645922" y="0"/>
                  </a:lnTo>
                  <a:lnTo>
                    <a:pt x="645756" y="31826"/>
                  </a:lnTo>
                  <a:lnTo>
                    <a:pt x="0" y="28702"/>
                  </a:lnTo>
                  <a:lnTo>
                    <a:pt x="0" y="41402"/>
                  </a:lnTo>
                  <a:lnTo>
                    <a:pt x="645693" y="44526"/>
                  </a:lnTo>
                  <a:lnTo>
                    <a:pt x="658368" y="44577"/>
                  </a:lnTo>
                  <a:lnTo>
                    <a:pt x="709650" y="44526"/>
                  </a:lnTo>
                  <a:lnTo>
                    <a:pt x="721868" y="38481"/>
                  </a:lnTo>
                  <a:close/>
                </a:path>
                <a:path w="3233420" h="78104">
                  <a:moveTo>
                    <a:pt x="3233039" y="39624"/>
                  </a:moveTo>
                  <a:lnTo>
                    <a:pt x="3220339" y="33274"/>
                  </a:lnTo>
                  <a:lnTo>
                    <a:pt x="3156839" y="1524"/>
                  </a:lnTo>
                  <a:lnTo>
                    <a:pt x="3156839" y="33274"/>
                  </a:lnTo>
                  <a:lnTo>
                    <a:pt x="2406396" y="33274"/>
                  </a:lnTo>
                  <a:lnTo>
                    <a:pt x="2406396" y="45974"/>
                  </a:lnTo>
                  <a:lnTo>
                    <a:pt x="3156839" y="45974"/>
                  </a:lnTo>
                  <a:lnTo>
                    <a:pt x="3156839" y="77724"/>
                  </a:lnTo>
                  <a:lnTo>
                    <a:pt x="3220339" y="45974"/>
                  </a:lnTo>
                  <a:lnTo>
                    <a:pt x="3233039" y="3962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16785" y="4516069"/>
            <a:ext cx="3759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1" sz="2625" b="0" i="0" u="none" strike="noStrike" kern="1200" cap="none" spc="67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20104" y="4484623"/>
            <a:ext cx="799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2625" b="0" i="0" u="none" strike="noStrike" kern="1200" cap="none" spc="60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4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2400" b="0" i="0" u="none" strike="noStrike" kern="1200" cap="none" spc="-1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-1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r>
              <a:rPr kumimoji="1" sz="2625" b="0" i="0" u="none" strike="noStrike" kern="1200" cap="none" spc="-187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1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8908" y="5590032"/>
            <a:ext cx="3169920" cy="307975"/>
          </a:xfrm>
          <a:prstGeom prst="rect">
            <a:avLst/>
          </a:prstGeom>
          <a:ln w="9144">
            <a:solidFill>
              <a:srgbClr val="001F5F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0" lvl="0" indent="0" algn="l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Accelerator pedal position</a:t>
            </a:r>
            <a:r>
              <a:rPr kumimoji="1" sz="1400" b="0" i="0" u="none" strike="noStrike" kern="1200" cap="none" spc="-1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(Throttle)</a:t>
            </a:r>
            <a:endParaRPr kumimoji="1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04644" y="4957571"/>
            <a:ext cx="205104" cy="579755"/>
          </a:xfrm>
          <a:custGeom>
            <a:avLst/>
            <a:gdLst/>
            <a:ahLst/>
            <a:cxnLst/>
            <a:rect l="l" t="t" r="r" b="b"/>
            <a:pathLst>
              <a:path w="205105" h="579754">
                <a:moveTo>
                  <a:pt x="162374" y="70578"/>
                </a:moveTo>
                <a:lnTo>
                  <a:pt x="0" y="575563"/>
                </a:lnTo>
                <a:lnTo>
                  <a:pt x="12192" y="579500"/>
                </a:lnTo>
                <a:lnTo>
                  <a:pt x="174422" y="74453"/>
                </a:lnTo>
                <a:lnTo>
                  <a:pt x="162374" y="70578"/>
                </a:lnTo>
                <a:close/>
              </a:path>
              <a:path w="205105" h="579754">
                <a:moveTo>
                  <a:pt x="200777" y="58546"/>
                </a:moveTo>
                <a:lnTo>
                  <a:pt x="166243" y="58546"/>
                </a:lnTo>
                <a:lnTo>
                  <a:pt x="178307" y="62356"/>
                </a:lnTo>
                <a:lnTo>
                  <a:pt x="174422" y="74453"/>
                </a:lnTo>
                <a:lnTo>
                  <a:pt x="204724" y="84200"/>
                </a:lnTo>
                <a:lnTo>
                  <a:pt x="200777" y="58546"/>
                </a:lnTo>
                <a:close/>
              </a:path>
              <a:path w="205105" h="579754">
                <a:moveTo>
                  <a:pt x="166243" y="58546"/>
                </a:moveTo>
                <a:lnTo>
                  <a:pt x="162374" y="70578"/>
                </a:lnTo>
                <a:lnTo>
                  <a:pt x="174422" y="74453"/>
                </a:lnTo>
                <a:lnTo>
                  <a:pt x="178307" y="62356"/>
                </a:lnTo>
                <a:lnTo>
                  <a:pt x="166243" y="58546"/>
                </a:lnTo>
                <a:close/>
              </a:path>
              <a:path w="205105" h="579754">
                <a:moveTo>
                  <a:pt x="191769" y="0"/>
                </a:moveTo>
                <a:lnTo>
                  <a:pt x="132080" y="60832"/>
                </a:lnTo>
                <a:lnTo>
                  <a:pt x="162374" y="70578"/>
                </a:lnTo>
                <a:lnTo>
                  <a:pt x="166243" y="58546"/>
                </a:lnTo>
                <a:lnTo>
                  <a:pt x="200777" y="58546"/>
                </a:lnTo>
                <a:lnTo>
                  <a:pt x="191769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097147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1753" y="1918970"/>
            <a:ext cx="2019554" cy="301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20285" y="1918970"/>
            <a:ext cx="1748789" cy="301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34985" y="1918970"/>
            <a:ext cx="1785239" cy="301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8658" y="2643377"/>
            <a:ext cx="3133725" cy="2789555"/>
            <a:chOff x="238658" y="2643377"/>
            <a:chExt cx="3133725" cy="2789555"/>
          </a:xfrm>
        </p:grpSpPr>
        <p:sp>
          <p:nvSpPr>
            <p:cNvPr id="7" name="object 7"/>
            <p:cNvSpPr/>
            <p:nvPr/>
          </p:nvSpPr>
          <p:spPr>
            <a:xfrm>
              <a:off x="473964" y="3129533"/>
              <a:ext cx="2181225" cy="2073910"/>
            </a:xfrm>
            <a:custGeom>
              <a:avLst/>
              <a:gdLst/>
              <a:ahLst/>
              <a:cxnLst/>
              <a:rect l="l" t="t" r="r" b="b"/>
              <a:pathLst>
                <a:path w="2181225" h="2073910">
                  <a:moveTo>
                    <a:pt x="2180717" y="2016252"/>
                  </a:moveTo>
                  <a:lnTo>
                    <a:pt x="2142617" y="1997202"/>
                  </a:lnTo>
                  <a:lnTo>
                    <a:pt x="2066417" y="1959102"/>
                  </a:lnTo>
                  <a:lnTo>
                    <a:pt x="2066417" y="1997202"/>
                  </a:lnTo>
                  <a:lnTo>
                    <a:pt x="76200" y="1997202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026031"/>
                  </a:lnTo>
                  <a:lnTo>
                    <a:pt x="48006" y="2026031"/>
                  </a:lnTo>
                  <a:lnTo>
                    <a:pt x="48006" y="2035302"/>
                  </a:lnTo>
                  <a:lnTo>
                    <a:pt x="2066417" y="2035302"/>
                  </a:lnTo>
                  <a:lnTo>
                    <a:pt x="2066417" y="2073402"/>
                  </a:lnTo>
                  <a:lnTo>
                    <a:pt x="2142617" y="2035302"/>
                  </a:lnTo>
                  <a:lnTo>
                    <a:pt x="2180717" y="201625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74966" y="3439044"/>
              <a:ext cx="1697989" cy="679450"/>
            </a:xfrm>
            <a:custGeom>
              <a:avLst/>
              <a:gdLst/>
              <a:ahLst/>
              <a:cxnLst/>
              <a:rect l="l" t="t" r="r" b="b"/>
              <a:pathLst>
                <a:path w="1697989" h="679450">
                  <a:moveTo>
                    <a:pt x="0" y="631559"/>
                  </a:moveTo>
                  <a:lnTo>
                    <a:pt x="6569" y="589280"/>
                  </a:lnTo>
                  <a:lnTo>
                    <a:pt x="16091" y="547914"/>
                  </a:lnTo>
                  <a:lnTo>
                    <a:pt x="28470" y="507527"/>
                  </a:lnTo>
                  <a:lnTo>
                    <a:pt x="43607" y="468186"/>
                  </a:lnTo>
                  <a:lnTo>
                    <a:pt x="61405" y="429955"/>
                  </a:lnTo>
                  <a:lnTo>
                    <a:pt x="81768" y="392902"/>
                  </a:lnTo>
                  <a:lnTo>
                    <a:pt x="104599" y="357090"/>
                  </a:lnTo>
                  <a:lnTo>
                    <a:pt x="129798" y="322588"/>
                  </a:lnTo>
                  <a:lnTo>
                    <a:pt x="157271" y="289459"/>
                  </a:lnTo>
                  <a:lnTo>
                    <a:pt x="186919" y="257771"/>
                  </a:lnTo>
                  <a:lnTo>
                    <a:pt x="218646" y="227588"/>
                  </a:lnTo>
                  <a:lnTo>
                    <a:pt x="252353" y="198977"/>
                  </a:lnTo>
                  <a:lnTo>
                    <a:pt x="287944" y="172003"/>
                  </a:lnTo>
                  <a:lnTo>
                    <a:pt x="325322" y="146733"/>
                  </a:lnTo>
                  <a:lnTo>
                    <a:pt x="364389" y="123232"/>
                  </a:lnTo>
                  <a:lnTo>
                    <a:pt x="405048" y="101566"/>
                  </a:lnTo>
                  <a:lnTo>
                    <a:pt x="447202" y="81800"/>
                  </a:lnTo>
                  <a:lnTo>
                    <a:pt x="490754" y="64001"/>
                  </a:lnTo>
                  <a:lnTo>
                    <a:pt x="535606" y="48235"/>
                  </a:lnTo>
                  <a:lnTo>
                    <a:pt x="581662" y="34566"/>
                  </a:lnTo>
                  <a:lnTo>
                    <a:pt x="628823" y="23062"/>
                  </a:lnTo>
                  <a:lnTo>
                    <a:pt x="676994" y="13787"/>
                  </a:lnTo>
                  <a:lnTo>
                    <a:pt x="726076" y="6808"/>
                  </a:lnTo>
                  <a:lnTo>
                    <a:pt x="775972" y="2190"/>
                  </a:lnTo>
                  <a:lnTo>
                    <a:pt x="826586" y="0"/>
                  </a:lnTo>
                  <a:lnTo>
                    <a:pt x="877820" y="302"/>
                  </a:lnTo>
                  <a:lnTo>
                    <a:pt x="929576" y="3163"/>
                  </a:lnTo>
                  <a:lnTo>
                    <a:pt x="982407" y="8751"/>
                  </a:lnTo>
                  <a:lnTo>
                    <a:pt x="1034126" y="16916"/>
                  </a:lnTo>
                  <a:lnTo>
                    <a:pt x="1084638" y="27576"/>
                  </a:lnTo>
                  <a:lnTo>
                    <a:pt x="1133846" y="40646"/>
                  </a:lnTo>
                  <a:lnTo>
                    <a:pt x="1181657" y="56042"/>
                  </a:lnTo>
                  <a:lnTo>
                    <a:pt x="1227974" y="73682"/>
                  </a:lnTo>
                  <a:lnTo>
                    <a:pt x="1272704" y="93481"/>
                  </a:lnTo>
                  <a:lnTo>
                    <a:pt x="1315750" y="115356"/>
                  </a:lnTo>
                  <a:lnTo>
                    <a:pt x="1357018" y="139223"/>
                  </a:lnTo>
                  <a:lnTo>
                    <a:pt x="1396412" y="164998"/>
                  </a:lnTo>
                  <a:lnTo>
                    <a:pt x="1433837" y="192597"/>
                  </a:lnTo>
                  <a:lnTo>
                    <a:pt x="1469199" y="221937"/>
                  </a:lnTo>
                  <a:lnTo>
                    <a:pt x="1502402" y="252934"/>
                  </a:lnTo>
                  <a:lnTo>
                    <a:pt x="1533350" y="285504"/>
                  </a:lnTo>
                  <a:lnTo>
                    <a:pt x="1561949" y="319563"/>
                  </a:lnTo>
                  <a:lnTo>
                    <a:pt x="1588104" y="355029"/>
                  </a:lnTo>
                  <a:lnTo>
                    <a:pt x="1611719" y="391816"/>
                  </a:lnTo>
                  <a:lnTo>
                    <a:pt x="1632700" y="429842"/>
                  </a:lnTo>
                  <a:lnTo>
                    <a:pt x="1650950" y="469022"/>
                  </a:lnTo>
                  <a:lnTo>
                    <a:pt x="1666376" y="509273"/>
                  </a:lnTo>
                  <a:lnTo>
                    <a:pt x="1678881" y="550511"/>
                  </a:lnTo>
                  <a:lnTo>
                    <a:pt x="1688372" y="592653"/>
                  </a:lnTo>
                  <a:lnTo>
                    <a:pt x="1694752" y="635614"/>
                  </a:lnTo>
                  <a:lnTo>
                    <a:pt x="1697926" y="679311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38658" y="3576383"/>
              <a:ext cx="212140" cy="10690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91007" y="5220970"/>
              <a:ext cx="1875663" cy="211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457450" y="2643377"/>
              <a:ext cx="914400" cy="612775"/>
            </a:xfrm>
            <a:custGeom>
              <a:avLst/>
              <a:gdLst/>
              <a:ahLst/>
              <a:cxnLst/>
              <a:rect l="l" t="t" r="r" b="b"/>
              <a:pathLst>
                <a:path w="914400" h="612775">
                  <a:moveTo>
                    <a:pt x="914400" y="0"/>
                  </a:moveTo>
                  <a:lnTo>
                    <a:pt x="0" y="0"/>
                  </a:lnTo>
                  <a:lnTo>
                    <a:pt x="0" y="612648"/>
                  </a:lnTo>
                  <a:lnTo>
                    <a:pt x="914400" y="612648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030729" y="2758312"/>
              <a:ext cx="350520" cy="574675"/>
            </a:xfrm>
            <a:custGeom>
              <a:avLst/>
              <a:gdLst/>
              <a:ahLst/>
              <a:cxnLst/>
              <a:rect l="l" t="t" r="r" b="b"/>
              <a:pathLst>
                <a:path w="350519" h="574675">
                  <a:moveTo>
                    <a:pt x="350519" y="0"/>
                  </a:moveTo>
                  <a:lnTo>
                    <a:pt x="274319" y="0"/>
                  </a:lnTo>
                  <a:lnTo>
                    <a:pt x="0" y="574294"/>
                  </a:lnTo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03626" y="2858465"/>
              <a:ext cx="687831" cy="180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717925" y="2634233"/>
            <a:ext cx="3131820" cy="2789555"/>
            <a:chOff x="3717925" y="2634233"/>
            <a:chExt cx="3131820" cy="2789555"/>
          </a:xfrm>
        </p:grpSpPr>
        <p:sp>
          <p:nvSpPr>
            <p:cNvPr id="15" name="object 15"/>
            <p:cNvSpPr/>
            <p:nvPr/>
          </p:nvSpPr>
          <p:spPr>
            <a:xfrm>
              <a:off x="3953256" y="3120389"/>
              <a:ext cx="2179320" cy="2075180"/>
            </a:xfrm>
            <a:custGeom>
              <a:avLst/>
              <a:gdLst/>
              <a:ahLst/>
              <a:cxnLst/>
              <a:rect l="l" t="t" r="r" b="b"/>
              <a:pathLst>
                <a:path w="2179320" h="2075179">
                  <a:moveTo>
                    <a:pt x="2179193" y="2017776"/>
                  </a:moveTo>
                  <a:lnTo>
                    <a:pt x="2141093" y="1998726"/>
                  </a:lnTo>
                  <a:lnTo>
                    <a:pt x="2064893" y="1960626"/>
                  </a:lnTo>
                  <a:lnTo>
                    <a:pt x="2064893" y="1998726"/>
                  </a:lnTo>
                  <a:lnTo>
                    <a:pt x="76200" y="1998726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026031"/>
                  </a:lnTo>
                  <a:lnTo>
                    <a:pt x="46482" y="2026031"/>
                  </a:lnTo>
                  <a:lnTo>
                    <a:pt x="46482" y="2036826"/>
                  </a:lnTo>
                  <a:lnTo>
                    <a:pt x="2064893" y="2036826"/>
                  </a:lnTo>
                  <a:lnTo>
                    <a:pt x="2064893" y="2074938"/>
                  </a:lnTo>
                  <a:lnTo>
                    <a:pt x="2141093" y="2036826"/>
                  </a:lnTo>
                  <a:lnTo>
                    <a:pt x="2179193" y="201777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717925" y="3567290"/>
              <a:ext cx="211836" cy="10693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069969" y="5211826"/>
              <a:ext cx="1875281" cy="211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935217" y="2634233"/>
              <a:ext cx="914400" cy="612775"/>
            </a:xfrm>
            <a:custGeom>
              <a:avLst/>
              <a:gdLst/>
              <a:ahLst/>
              <a:cxnLst/>
              <a:rect l="l" t="t" r="r" b="b"/>
              <a:pathLst>
                <a:path w="914400" h="612775">
                  <a:moveTo>
                    <a:pt x="914399" y="0"/>
                  </a:moveTo>
                  <a:lnTo>
                    <a:pt x="0" y="0"/>
                  </a:lnTo>
                  <a:lnTo>
                    <a:pt x="0" y="612648"/>
                  </a:lnTo>
                  <a:lnTo>
                    <a:pt x="914399" y="612648"/>
                  </a:lnTo>
                  <a:lnTo>
                    <a:pt x="914399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508498" y="2749168"/>
              <a:ext cx="350520" cy="574675"/>
            </a:xfrm>
            <a:custGeom>
              <a:avLst/>
              <a:gdLst/>
              <a:ahLst/>
              <a:cxnLst/>
              <a:rect l="l" t="t" r="r" b="b"/>
              <a:pathLst>
                <a:path w="350520" h="574675">
                  <a:moveTo>
                    <a:pt x="350519" y="0"/>
                  </a:moveTo>
                  <a:lnTo>
                    <a:pt x="274319" y="0"/>
                  </a:lnTo>
                  <a:lnTo>
                    <a:pt x="0" y="574293"/>
                  </a:lnTo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100826" y="2758439"/>
              <a:ext cx="701040" cy="1798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163310" y="2941319"/>
              <a:ext cx="535178" cy="1798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348734" y="3438905"/>
              <a:ext cx="1480185" cy="177165"/>
            </a:xfrm>
            <a:custGeom>
              <a:avLst/>
              <a:gdLst/>
              <a:ahLst/>
              <a:cxnLst/>
              <a:rect l="l" t="t" r="r" b="b"/>
              <a:pathLst>
                <a:path w="1480185" h="177164">
                  <a:moveTo>
                    <a:pt x="0" y="174879"/>
                  </a:moveTo>
                  <a:lnTo>
                    <a:pt x="31870" y="125319"/>
                  </a:lnTo>
                  <a:lnTo>
                    <a:pt x="83228" y="95270"/>
                  </a:lnTo>
                  <a:lnTo>
                    <a:pt x="155749" y="68296"/>
                  </a:lnTo>
                  <a:lnTo>
                    <a:pt x="199162" y="56144"/>
                  </a:lnTo>
                  <a:lnTo>
                    <a:pt x="246925" y="44981"/>
                  </a:lnTo>
                  <a:lnTo>
                    <a:pt x="298725" y="34878"/>
                  </a:lnTo>
                  <a:lnTo>
                    <a:pt x="354249" y="25909"/>
                  </a:lnTo>
                  <a:lnTo>
                    <a:pt x="413182" y="18147"/>
                  </a:lnTo>
                  <a:lnTo>
                    <a:pt x="475213" y="11665"/>
                  </a:lnTo>
                  <a:lnTo>
                    <a:pt x="540026" y="6537"/>
                  </a:lnTo>
                  <a:lnTo>
                    <a:pt x="607309" y="2834"/>
                  </a:lnTo>
                  <a:lnTo>
                    <a:pt x="676748" y="631"/>
                  </a:lnTo>
                  <a:lnTo>
                    <a:pt x="748029" y="0"/>
                  </a:lnTo>
                  <a:lnTo>
                    <a:pt x="823053" y="1088"/>
                  </a:lnTo>
                  <a:lnTo>
                    <a:pt x="895862" y="3913"/>
                  </a:lnTo>
                  <a:lnTo>
                    <a:pt x="966096" y="8388"/>
                  </a:lnTo>
                  <a:lnTo>
                    <a:pt x="1033391" y="14424"/>
                  </a:lnTo>
                  <a:lnTo>
                    <a:pt x="1097384" y="21934"/>
                  </a:lnTo>
                  <a:lnTo>
                    <a:pt x="1157715" y="30831"/>
                  </a:lnTo>
                  <a:lnTo>
                    <a:pt x="1214019" y="41027"/>
                  </a:lnTo>
                  <a:lnTo>
                    <a:pt x="1265935" y="52435"/>
                  </a:lnTo>
                  <a:lnTo>
                    <a:pt x="1313101" y="64965"/>
                  </a:lnTo>
                  <a:lnTo>
                    <a:pt x="1355154" y="78532"/>
                  </a:lnTo>
                  <a:lnTo>
                    <a:pt x="1391731" y="93048"/>
                  </a:lnTo>
                  <a:lnTo>
                    <a:pt x="1447010" y="124573"/>
                  </a:lnTo>
                  <a:lnTo>
                    <a:pt x="1476039" y="158841"/>
                  </a:lnTo>
                  <a:lnTo>
                    <a:pt x="1479803" y="176784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107046" y="2643377"/>
            <a:ext cx="2790825" cy="2789555"/>
            <a:chOff x="7107046" y="2643377"/>
            <a:chExt cx="2790825" cy="2789555"/>
          </a:xfrm>
        </p:grpSpPr>
        <p:sp>
          <p:nvSpPr>
            <p:cNvPr id="24" name="object 24"/>
            <p:cNvSpPr/>
            <p:nvPr/>
          </p:nvSpPr>
          <p:spPr>
            <a:xfrm>
              <a:off x="7341108" y="3129533"/>
              <a:ext cx="2181225" cy="2073910"/>
            </a:xfrm>
            <a:custGeom>
              <a:avLst/>
              <a:gdLst/>
              <a:ahLst/>
              <a:cxnLst/>
              <a:rect l="l" t="t" r="r" b="b"/>
              <a:pathLst>
                <a:path w="2181225" h="2073910">
                  <a:moveTo>
                    <a:pt x="2180717" y="2016252"/>
                  </a:moveTo>
                  <a:lnTo>
                    <a:pt x="2142617" y="1997202"/>
                  </a:lnTo>
                  <a:lnTo>
                    <a:pt x="2066417" y="1959102"/>
                  </a:lnTo>
                  <a:lnTo>
                    <a:pt x="2066417" y="1997202"/>
                  </a:lnTo>
                  <a:lnTo>
                    <a:pt x="76200" y="1997202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026031"/>
                  </a:lnTo>
                  <a:lnTo>
                    <a:pt x="48006" y="2026031"/>
                  </a:lnTo>
                  <a:lnTo>
                    <a:pt x="48006" y="2035302"/>
                  </a:lnTo>
                  <a:lnTo>
                    <a:pt x="2066417" y="2035302"/>
                  </a:lnTo>
                  <a:lnTo>
                    <a:pt x="2066417" y="2073402"/>
                  </a:lnTo>
                  <a:lnTo>
                    <a:pt x="2142617" y="2035302"/>
                  </a:lnTo>
                  <a:lnTo>
                    <a:pt x="2180717" y="201625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107046" y="3576383"/>
              <a:ext cx="211836" cy="10690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459090" y="5220970"/>
              <a:ext cx="1875281" cy="211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207501" y="2643377"/>
              <a:ext cx="914400" cy="612775"/>
            </a:xfrm>
            <a:custGeom>
              <a:avLst/>
              <a:gdLst/>
              <a:ahLst/>
              <a:cxnLst/>
              <a:rect l="l" t="t" r="r" b="b"/>
              <a:pathLst>
                <a:path w="914400" h="612775">
                  <a:moveTo>
                    <a:pt x="914400" y="0"/>
                  </a:moveTo>
                  <a:lnTo>
                    <a:pt x="0" y="0"/>
                  </a:lnTo>
                  <a:lnTo>
                    <a:pt x="0" y="612648"/>
                  </a:lnTo>
                  <a:lnTo>
                    <a:pt x="914400" y="612648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780781" y="2758312"/>
              <a:ext cx="350520" cy="574675"/>
            </a:xfrm>
            <a:custGeom>
              <a:avLst/>
              <a:gdLst/>
              <a:ahLst/>
              <a:cxnLst/>
              <a:rect l="l" t="t" r="r" b="b"/>
              <a:pathLst>
                <a:path w="350520" h="574675">
                  <a:moveTo>
                    <a:pt x="350520" y="0"/>
                  </a:moveTo>
                  <a:lnTo>
                    <a:pt x="274320" y="0"/>
                  </a:lnTo>
                  <a:lnTo>
                    <a:pt x="0" y="574294"/>
                  </a:lnTo>
                </a:path>
              </a:pathLst>
            </a:custGeom>
            <a:ln w="25907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372601" y="2767329"/>
              <a:ext cx="701040" cy="1798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435085" y="2950463"/>
              <a:ext cx="535177" cy="1798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477505" y="3528822"/>
              <a:ext cx="1694180" cy="904240"/>
            </a:xfrm>
            <a:custGeom>
              <a:avLst/>
              <a:gdLst/>
              <a:ahLst/>
              <a:cxnLst/>
              <a:rect l="l" t="t" r="r" b="b"/>
              <a:pathLst>
                <a:path w="1694179" h="904239">
                  <a:moveTo>
                    <a:pt x="0" y="10667"/>
                  </a:moveTo>
                  <a:lnTo>
                    <a:pt x="537845" y="10667"/>
                  </a:lnTo>
                </a:path>
                <a:path w="1694179" h="904239">
                  <a:moveTo>
                    <a:pt x="1693926" y="903732"/>
                  </a:moveTo>
                  <a:lnTo>
                    <a:pt x="1639075" y="902748"/>
                  </a:lnTo>
                  <a:lnTo>
                    <a:pt x="1584879" y="899826"/>
                  </a:lnTo>
                  <a:lnTo>
                    <a:pt x="1531391" y="895009"/>
                  </a:lnTo>
                  <a:lnTo>
                    <a:pt x="1478668" y="888340"/>
                  </a:lnTo>
                  <a:lnTo>
                    <a:pt x="1426766" y="879863"/>
                  </a:lnTo>
                  <a:lnTo>
                    <a:pt x="1375740" y="869621"/>
                  </a:lnTo>
                  <a:lnTo>
                    <a:pt x="1325648" y="857658"/>
                  </a:lnTo>
                  <a:lnTo>
                    <a:pt x="1276544" y="844017"/>
                  </a:lnTo>
                  <a:lnTo>
                    <a:pt x="1228485" y="828741"/>
                  </a:lnTo>
                  <a:lnTo>
                    <a:pt x="1181526" y="811874"/>
                  </a:lnTo>
                  <a:lnTo>
                    <a:pt x="1135724" y="793459"/>
                  </a:lnTo>
                  <a:lnTo>
                    <a:pt x="1091134" y="773540"/>
                  </a:lnTo>
                  <a:lnTo>
                    <a:pt x="1047812" y="752159"/>
                  </a:lnTo>
                  <a:lnTo>
                    <a:pt x="1005815" y="729362"/>
                  </a:lnTo>
                  <a:lnTo>
                    <a:pt x="965198" y="705189"/>
                  </a:lnTo>
                  <a:lnTo>
                    <a:pt x="926017" y="679686"/>
                  </a:lnTo>
                  <a:lnTo>
                    <a:pt x="888328" y="652896"/>
                  </a:lnTo>
                  <a:lnTo>
                    <a:pt x="852187" y="624862"/>
                  </a:lnTo>
                  <a:lnTo>
                    <a:pt x="817650" y="595627"/>
                  </a:lnTo>
                  <a:lnTo>
                    <a:pt x="784773" y="565235"/>
                  </a:lnTo>
                  <a:lnTo>
                    <a:pt x="753611" y="533729"/>
                  </a:lnTo>
                  <a:lnTo>
                    <a:pt x="724222" y="501152"/>
                  </a:lnTo>
                  <a:lnTo>
                    <a:pt x="696660" y="467549"/>
                  </a:lnTo>
                  <a:lnTo>
                    <a:pt x="670981" y="432962"/>
                  </a:lnTo>
                  <a:lnTo>
                    <a:pt x="647242" y="397435"/>
                  </a:lnTo>
                  <a:lnTo>
                    <a:pt x="625498" y="361011"/>
                  </a:lnTo>
                  <a:lnTo>
                    <a:pt x="605806" y="323733"/>
                  </a:lnTo>
                  <a:lnTo>
                    <a:pt x="588221" y="285646"/>
                  </a:lnTo>
                  <a:lnTo>
                    <a:pt x="572799" y="246792"/>
                  </a:lnTo>
                  <a:lnTo>
                    <a:pt x="559596" y="207215"/>
                  </a:lnTo>
                  <a:lnTo>
                    <a:pt x="548669" y="166958"/>
                  </a:lnTo>
                  <a:lnTo>
                    <a:pt x="540072" y="126064"/>
                  </a:lnTo>
                  <a:lnTo>
                    <a:pt x="533862" y="84578"/>
                  </a:lnTo>
                  <a:lnTo>
                    <a:pt x="530096" y="42542"/>
                  </a:lnTo>
                  <a:lnTo>
                    <a:pt x="528827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8983217" y="3423665"/>
              <a:ext cx="914400" cy="612775"/>
            </a:xfrm>
            <a:custGeom>
              <a:avLst/>
              <a:gdLst/>
              <a:ahLst/>
              <a:cxnLst/>
              <a:rect l="l" t="t" r="r" b="b"/>
              <a:pathLst>
                <a:path w="914400" h="612775">
                  <a:moveTo>
                    <a:pt x="914400" y="0"/>
                  </a:moveTo>
                  <a:lnTo>
                    <a:pt x="0" y="0"/>
                  </a:lnTo>
                  <a:lnTo>
                    <a:pt x="0" y="612648"/>
                  </a:lnTo>
                  <a:lnTo>
                    <a:pt x="914400" y="612648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556497" y="3538600"/>
              <a:ext cx="350520" cy="574675"/>
            </a:xfrm>
            <a:custGeom>
              <a:avLst/>
              <a:gdLst/>
              <a:ahLst/>
              <a:cxnLst/>
              <a:rect l="l" t="t" r="r" b="b"/>
              <a:pathLst>
                <a:path w="350520" h="574675">
                  <a:moveTo>
                    <a:pt x="350520" y="0"/>
                  </a:moveTo>
                  <a:lnTo>
                    <a:pt x="274320" y="0"/>
                  </a:lnTo>
                  <a:lnTo>
                    <a:pt x="0" y="574294"/>
                  </a:lnTo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9149206" y="3548761"/>
              <a:ext cx="701040" cy="1798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9242170" y="3731641"/>
              <a:ext cx="477316" cy="1798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4078818" y="1608447"/>
            <a:ext cx="215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ディーゼルエンジン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381249" y="2223965"/>
            <a:ext cx="215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放物線、ほうぶつ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3875" y="5432806"/>
            <a:ext cx="36097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The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highest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torque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operating point for a gas engine tends to be in the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middle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RPMs typically 2,000 or 3,000 RPM for a passenger vehicle engine. 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At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low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and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high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speeds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, the ability of the engine to produce torque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falls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o</a:t>
            </a:r>
            <a:r>
              <a:rPr lang="en-US" altLang="ja-JP" sz="1400" dirty="0">
                <a:solidFill>
                  <a:srgbClr val="FF0000"/>
                </a:solidFill>
                <a:latin typeface="BBVGAK+HelveticaNeue"/>
              </a:rPr>
              <a:t>ff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.</a:t>
            </a:r>
            <a:endParaRPr lang="ja-JP" altLang="en-US" sz="1400" dirty="0"/>
          </a:p>
        </p:txBody>
      </p:sp>
      <p:sp>
        <p:nvSpPr>
          <p:cNvPr id="39" name="正方形/長方形 38"/>
          <p:cNvSpPr/>
          <p:nvPr/>
        </p:nvSpPr>
        <p:spPr>
          <a:xfrm>
            <a:off x="3534508" y="5421189"/>
            <a:ext cx="357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show 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more </a:t>
            </a:r>
            <a:r>
              <a:rPr lang="en-US" altLang="ja-JP" sz="1400" dirty="0" smtClean="0">
                <a:solidFill>
                  <a:srgbClr val="FF0000"/>
                </a:solidFill>
                <a:latin typeface="HVSQKC+HelveticaNeue"/>
              </a:rPr>
              <a:t>consistent</a:t>
            </a:r>
            <a:r>
              <a:rPr lang="ja-JP" altLang="en-US" sz="1400" dirty="0" smtClean="0">
                <a:solidFill>
                  <a:srgbClr val="FF0000"/>
                </a:solidFill>
                <a:latin typeface="HVSQKC+HelveticaNeue"/>
              </a:rPr>
              <a:t>（一貫した）</a:t>
            </a: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torque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generation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over a wider range of speeds. 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This 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is why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diesel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engines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are more suitable for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heavy-duty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 smtClean="0">
                <a:solidFill>
                  <a:srgbClr val="FF0000"/>
                </a:solidFill>
                <a:latin typeface="HVSQKC+HelveticaNeue"/>
              </a:rPr>
              <a:t>vehicles</a:t>
            </a:r>
            <a:r>
              <a:rPr lang="ja-JP" altLang="en-US" sz="1400" dirty="0" smtClean="0">
                <a:solidFill>
                  <a:srgbClr val="FF0000"/>
                </a:solidFill>
                <a:latin typeface="HVSQKC+HelveticaNeue"/>
              </a:rPr>
              <a:t>（大型車、</a:t>
            </a:r>
            <a:r>
              <a:rPr lang="ja-JP" altLang="en-US" sz="1400" dirty="0" smtClean="0">
                <a:latin typeface="HVSQKC+HelveticaNeue"/>
              </a:rPr>
              <a:t>おおがたしゃ</a:t>
            </a:r>
            <a:r>
              <a:rPr lang="ja-JP" altLang="en-US" sz="1400" dirty="0" smtClean="0">
                <a:solidFill>
                  <a:srgbClr val="FF0000"/>
                </a:solidFill>
                <a:latin typeface="HVSQKC+HelveticaNeue"/>
              </a:rPr>
              <a:t>）</a:t>
            </a: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and the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gasoline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engines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are best suited for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small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and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city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cars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sz="1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7030051" y="5468381"/>
            <a:ext cx="49845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more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e</a:t>
            </a:r>
            <a:r>
              <a:rPr lang="en-US" altLang="ja-JP" sz="1400" dirty="0">
                <a:solidFill>
                  <a:srgbClr val="FF0000"/>
                </a:solidFill>
                <a:latin typeface="BBVGAK+HelveticaNeue"/>
              </a:rPr>
              <a:t>ffi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cient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at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lower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RPMs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such as 1,500</a:t>
            </a: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smtClean="0">
                <a:solidFill>
                  <a:srgbClr val="FF0000"/>
                </a:solidFill>
                <a:latin typeface="HVSQKC+HelveticaNeue"/>
              </a:rPr>
              <a:t>not</a:t>
            </a: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very e</a:t>
            </a:r>
            <a:r>
              <a:rPr lang="en-US" altLang="ja-JP" sz="1400" dirty="0">
                <a:solidFill>
                  <a:srgbClr val="000000"/>
                </a:solidFill>
                <a:latin typeface="BBVGAK+HelveticaNeue"/>
              </a:rPr>
              <a:t>ffi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cient at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higher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RPM</a:t>
            </a: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smtClean="0">
                <a:solidFill>
                  <a:srgbClr val="000000"/>
                </a:solidFill>
                <a:latin typeface="HVSQKC+HelveticaNeue"/>
              </a:rPr>
              <a:t>to 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compensate the lack of torque characteristics at the higher RPM in electric motors, the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hybrid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electric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vehicles use the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internal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combustion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engine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to improve performance over electric motors at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higher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HVSQKC+HelveticaNeue"/>
              </a:rPr>
              <a:t>speeds</a:t>
            </a:r>
            <a:r>
              <a:rPr lang="en-US" altLang="ja-JP" sz="1400" dirty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9719486" y="2287240"/>
            <a:ext cx="229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横軸：エンジン回転数</a:t>
            </a:r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828919" y="102690"/>
            <a:ext cx="5630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characteristics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of the internal combustion 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engine</a:t>
            </a:r>
            <a:r>
              <a:rPr lang="ja-JP" altLang="en-US" sz="1600" dirty="0" smtClean="0">
                <a:solidFill>
                  <a:srgbClr val="000000"/>
                </a:solidFill>
                <a:latin typeface="HVSQKC+HelveticaNeue"/>
              </a:rPr>
              <a:t>（内燃機関）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, 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diesel engines, and electric 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motors</a:t>
            </a:r>
            <a:r>
              <a:rPr lang="ja-JP" altLang="en-US" sz="1600" dirty="0" smtClean="0">
                <a:solidFill>
                  <a:srgbClr val="000000"/>
                </a:solidFill>
                <a:latin typeface="HVSQKC+HelveticaNeue"/>
              </a:rPr>
              <a:t>（電動モーター）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are all </a:t>
            </a:r>
            <a:r>
              <a:rPr lang="en-US" altLang="ja-JP" sz="1600" dirty="0" smtClean="0">
                <a:solidFill>
                  <a:srgbClr val="FF0000"/>
                </a:solidFill>
                <a:latin typeface="HVSQKC+HelveticaNeue"/>
              </a:rPr>
              <a:t>di</a:t>
            </a:r>
            <a:r>
              <a:rPr lang="en-US" altLang="ja-JP" sz="1600" dirty="0" smtClean="0">
                <a:solidFill>
                  <a:srgbClr val="FF0000"/>
                </a:solidFill>
                <a:latin typeface="BBVGAK+HelveticaNeue"/>
              </a:rPr>
              <a:t>ff</a:t>
            </a:r>
            <a:r>
              <a:rPr lang="en-US" altLang="ja-JP" sz="1600" dirty="0" smtClean="0">
                <a:solidFill>
                  <a:srgbClr val="FF0000"/>
                </a:solidFill>
                <a:latin typeface="HVSQKC+HelveticaNeue"/>
              </a:rPr>
              <a:t>erent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torque-speed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diagram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is used as a diagram to represent these characteristics for power units.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952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8373491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7887" y="1542288"/>
            <a:ext cx="3866651" cy="2820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95410" y="1415341"/>
            <a:ext cx="2362869" cy="2208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7512" y="4678807"/>
            <a:ext cx="337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1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r>
              <a:rPr kumimoji="1" sz="2625" b="0" i="0" u="none" strike="noStrike" kern="1200" cap="none" spc="-187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1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2847" y="4908930"/>
            <a:ext cx="776112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2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𝑚𝑎𝑥</a:t>
            </a:r>
            <a:endParaRPr kumimoji="1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7225" y="4768088"/>
            <a:ext cx="548640" cy="282575"/>
          </a:xfrm>
          <a:custGeom>
            <a:avLst/>
            <a:gdLst/>
            <a:ahLst/>
            <a:cxnLst/>
            <a:rect l="l" t="t" r="r" b="b"/>
            <a:pathLst>
              <a:path w="548639" h="282575">
                <a:moveTo>
                  <a:pt x="458469" y="0"/>
                </a:moveTo>
                <a:lnTo>
                  <a:pt x="454406" y="11430"/>
                </a:lnTo>
                <a:lnTo>
                  <a:pt x="470769" y="18522"/>
                </a:lnTo>
                <a:lnTo>
                  <a:pt x="484822" y="28352"/>
                </a:lnTo>
                <a:lnTo>
                  <a:pt x="513355" y="73852"/>
                </a:lnTo>
                <a:lnTo>
                  <a:pt x="521686" y="115623"/>
                </a:lnTo>
                <a:lnTo>
                  <a:pt x="522731" y="139700"/>
                </a:lnTo>
                <a:lnTo>
                  <a:pt x="521684" y="164633"/>
                </a:lnTo>
                <a:lnTo>
                  <a:pt x="513302" y="207547"/>
                </a:lnTo>
                <a:lnTo>
                  <a:pt x="484822" y="253793"/>
                </a:lnTo>
                <a:lnTo>
                  <a:pt x="454913" y="270891"/>
                </a:lnTo>
                <a:lnTo>
                  <a:pt x="458469" y="282320"/>
                </a:lnTo>
                <a:lnTo>
                  <a:pt x="496966" y="264239"/>
                </a:lnTo>
                <a:lnTo>
                  <a:pt x="525272" y="232918"/>
                </a:lnTo>
                <a:lnTo>
                  <a:pt x="542702" y="191119"/>
                </a:lnTo>
                <a:lnTo>
                  <a:pt x="548513" y="141224"/>
                </a:lnTo>
                <a:lnTo>
                  <a:pt x="547058" y="115339"/>
                </a:lnTo>
                <a:lnTo>
                  <a:pt x="535386" y="69429"/>
                </a:lnTo>
                <a:lnTo>
                  <a:pt x="512262" y="32093"/>
                </a:lnTo>
                <a:lnTo>
                  <a:pt x="478924" y="7379"/>
                </a:lnTo>
                <a:lnTo>
                  <a:pt x="458469" y="0"/>
                </a:lnTo>
                <a:close/>
              </a:path>
              <a:path w="548639" h="282575">
                <a:moveTo>
                  <a:pt x="90043" y="0"/>
                </a:moveTo>
                <a:lnTo>
                  <a:pt x="51657" y="18081"/>
                </a:lnTo>
                <a:lnTo>
                  <a:pt x="23368" y="49403"/>
                </a:lnTo>
                <a:lnTo>
                  <a:pt x="5873" y="91408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43" y="250227"/>
                </a:lnTo>
                <a:lnTo>
                  <a:pt x="69568" y="274941"/>
                </a:lnTo>
                <a:lnTo>
                  <a:pt x="90043" y="282320"/>
                </a:lnTo>
                <a:lnTo>
                  <a:pt x="93726" y="270891"/>
                </a:lnTo>
                <a:lnTo>
                  <a:pt x="77602" y="263717"/>
                </a:lnTo>
                <a:lnTo>
                  <a:pt x="63706" y="253793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619" y="4823586"/>
            <a:ext cx="49530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1315" algn="l"/>
              </a:tabLst>
              <a:defRPr/>
            </a:pPr>
            <a:r>
              <a:rPr kumimoji="1" sz="175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	</a:t>
            </a:r>
            <a:r>
              <a:rPr kumimoji="1" sz="1750" b="0" i="0" u="none" strike="noStrike" kern="1200" cap="none" spc="1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8947" y="4678807"/>
            <a:ext cx="3375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8805" algn="l"/>
                <a:tab pos="2981325" algn="l"/>
              </a:tabLst>
              <a:defRPr/>
            </a:pPr>
            <a:r>
              <a:rPr kumimoji="1" sz="2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2625" b="0" i="0" u="none" strike="noStrike" kern="1200" cap="none" spc="-15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	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24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𝐴</a:t>
            </a:r>
            <a:r>
              <a:rPr kumimoji="1" sz="2625" b="0" i="0" u="none" strike="noStrike" kern="1200" cap="none" spc="30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 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 </a:t>
            </a:r>
            <a:r>
              <a:rPr kumimoji="1" sz="24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𝐴</a:t>
            </a:r>
            <a:r>
              <a:rPr kumimoji="1" sz="2625" b="0" i="0" u="none" strike="noStrike" kern="1200" cap="none" spc="22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1" sz="24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2625" b="0" i="0" u="none" strike="noStrike" kern="1200" cap="none" spc="22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625" b="0" i="0" u="none" strike="noStrike" kern="1200" cap="none" spc="367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24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𝐴	</a:t>
            </a:r>
            <a:r>
              <a:rPr kumimoji="1" sz="24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2625" b="0" i="0" u="none" strike="noStrike" kern="1200" cap="none" spc="60" normalizeH="0" baseline="2857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6759" y="5443473"/>
            <a:ext cx="979805" cy="282575"/>
          </a:xfrm>
          <a:custGeom>
            <a:avLst/>
            <a:gdLst/>
            <a:ahLst/>
            <a:cxnLst/>
            <a:rect l="l" t="t" r="r" b="b"/>
            <a:pathLst>
              <a:path w="979805" h="282575">
                <a:moveTo>
                  <a:pt x="889622" y="0"/>
                </a:moveTo>
                <a:lnTo>
                  <a:pt x="885685" y="11429"/>
                </a:lnTo>
                <a:lnTo>
                  <a:pt x="901992" y="18504"/>
                </a:lnTo>
                <a:lnTo>
                  <a:pt x="916038" y="28305"/>
                </a:lnTo>
                <a:lnTo>
                  <a:pt x="944581" y="73852"/>
                </a:lnTo>
                <a:lnTo>
                  <a:pt x="952963" y="115623"/>
                </a:lnTo>
                <a:lnTo>
                  <a:pt x="954011" y="139700"/>
                </a:lnTo>
                <a:lnTo>
                  <a:pt x="952963" y="164605"/>
                </a:lnTo>
                <a:lnTo>
                  <a:pt x="944581" y="207549"/>
                </a:lnTo>
                <a:lnTo>
                  <a:pt x="916085" y="253790"/>
                </a:lnTo>
                <a:lnTo>
                  <a:pt x="886066" y="270827"/>
                </a:lnTo>
                <a:lnTo>
                  <a:pt x="889622" y="282295"/>
                </a:lnTo>
                <a:lnTo>
                  <a:pt x="928182" y="264226"/>
                </a:lnTo>
                <a:lnTo>
                  <a:pt x="956551" y="232956"/>
                </a:lnTo>
                <a:lnTo>
                  <a:pt x="973870" y="191081"/>
                </a:lnTo>
                <a:lnTo>
                  <a:pt x="979665" y="141223"/>
                </a:lnTo>
                <a:lnTo>
                  <a:pt x="978212" y="115339"/>
                </a:lnTo>
                <a:lnTo>
                  <a:pt x="966592" y="69429"/>
                </a:lnTo>
                <a:lnTo>
                  <a:pt x="943521" y="32093"/>
                </a:lnTo>
                <a:lnTo>
                  <a:pt x="910097" y="7379"/>
                </a:lnTo>
                <a:lnTo>
                  <a:pt x="889622" y="0"/>
                </a:lnTo>
                <a:close/>
              </a:path>
              <a:path w="979805" h="282575">
                <a:moveTo>
                  <a:pt x="90042" y="0"/>
                </a:moveTo>
                <a:lnTo>
                  <a:pt x="51628" y="18081"/>
                </a:lnTo>
                <a:lnTo>
                  <a:pt x="23291" y="49403"/>
                </a:lnTo>
                <a:lnTo>
                  <a:pt x="5826" y="91408"/>
                </a:lnTo>
                <a:lnTo>
                  <a:pt x="0" y="141223"/>
                </a:lnTo>
                <a:lnTo>
                  <a:pt x="1452" y="167147"/>
                </a:lnTo>
                <a:lnTo>
                  <a:pt x="13062" y="213018"/>
                </a:lnTo>
                <a:lnTo>
                  <a:pt x="36100" y="250241"/>
                </a:lnTo>
                <a:lnTo>
                  <a:pt x="69514" y="274911"/>
                </a:lnTo>
                <a:lnTo>
                  <a:pt x="90042" y="282295"/>
                </a:lnTo>
                <a:lnTo>
                  <a:pt x="93611" y="270827"/>
                </a:lnTo>
                <a:lnTo>
                  <a:pt x="77528" y="263705"/>
                </a:lnTo>
                <a:lnTo>
                  <a:pt x="63647" y="253790"/>
                </a:lnTo>
                <a:lnTo>
                  <a:pt x="35169" y="207549"/>
                </a:lnTo>
                <a:lnTo>
                  <a:pt x="26801" y="164605"/>
                </a:lnTo>
                <a:lnTo>
                  <a:pt x="25755" y="139700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57" y="28305"/>
                </a:lnTo>
                <a:lnTo>
                  <a:pt x="94068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0138" y="5498998"/>
            <a:ext cx="4972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2585" algn="l"/>
              </a:tabLst>
              <a:defRPr/>
            </a:pPr>
            <a:r>
              <a:rPr kumimoji="1" sz="175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	</a:t>
            </a:r>
            <a:r>
              <a:rPr kumimoji="1" sz="1750" b="0" i="0" u="none" strike="noStrike" kern="1200" cap="none" spc="1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687" y="5354218"/>
            <a:ext cx="4796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1437005" algn="l"/>
                <a:tab pos="4262755" algn="l"/>
              </a:tabLst>
              <a:defRPr/>
            </a:pPr>
            <a:r>
              <a:rPr kumimoji="1" sz="2400" b="0" i="0" u="none" strike="noStrike" kern="1200" cap="none" spc="-1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r>
              <a:rPr kumimoji="1" sz="2625" b="0" i="0" u="none" strike="noStrike" kern="1200" cap="none" spc="-187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	</a:t>
            </a:r>
            <a:r>
              <a:rPr kumimoji="1" sz="24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2625" b="0" i="0" u="none" strike="noStrike" kern="1200" cap="none" spc="60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4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2400" b="0" i="0" u="none" strike="noStrike" kern="1200" cap="none" spc="-1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1" sz="2625" b="0" i="0" u="none" strike="noStrike" kern="1200" cap="none" spc="67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	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≈ </a:t>
            </a:r>
            <a:r>
              <a:rPr kumimoji="1" sz="2400" b="0" i="0" u="none" strike="noStrike" kern="1200" cap="none" spc="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1" sz="2625" b="0" i="0" u="none" strike="noStrike" kern="1200" cap="none" spc="89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r>
              <a:rPr kumimoji="1" sz="2400" b="0" i="0" u="none" strike="noStrike" kern="1200" cap="none" spc="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(𝐴</a:t>
            </a:r>
            <a:r>
              <a:rPr kumimoji="1" sz="2625" b="0" i="0" u="none" strike="noStrike" kern="1200" cap="none" spc="89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 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 </a:t>
            </a:r>
            <a:r>
              <a:rPr kumimoji="1" sz="24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𝐴</a:t>
            </a:r>
            <a:r>
              <a:rPr kumimoji="1" sz="2625" b="0" i="0" u="none" strike="noStrike" kern="1200" cap="none" spc="22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1" sz="24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2625" b="0" i="0" u="none" strike="noStrike" kern="1200" cap="none" spc="22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625" b="0" i="0" u="none" strike="noStrike" kern="1200" cap="none" spc="232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2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𝐴	</a:t>
            </a:r>
            <a:r>
              <a:rPr kumimoji="1" sz="2400" b="0" i="0" u="none" strike="noStrike" kern="1200" cap="none" spc="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𝜔</a:t>
            </a:r>
            <a:r>
              <a:rPr kumimoji="1" sz="2625" b="0" i="0" u="none" strike="noStrike" kern="1200" cap="none" spc="89" normalizeH="0" baseline="2857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1" sz="2400" b="0" i="0" u="none" strike="noStrike" kern="1200" cap="none" spc="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1605" y="3813809"/>
            <a:ext cx="3420214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77083" y="5827776"/>
            <a:ext cx="249554" cy="318135"/>
          </a:xfrm>
          <a:custGeom>
            <a:avLst/>
            <a:gdLst/>
            <a:ahLst/>
            <a:cxnLst/>
            <a:rect l="l" t="t" r="r" b="b"/>
            <a:pathLst>
              <a:path w="249555" h="318135">
                <a:moveTo>
                  <a:pt x="51766" y="56271"/>
                </a:moveTo>
                <a:lnTo>
                  <a:pt x="41818" y="64021"/>
                </a:lnTo>
                <a:lnTo>
                  <a:pt x="239268" y="317931"/>
                </a:lnTo>
                <a:lnTo>
                  <a:pt x="249301" y="310134"/>
                </a:lnTo>
                <a:lnTo>
                  <a:pt x="51766" y="56271"/>
                </a:lnTo>
                <a:close/>
              </a:path>
              <a:path w="249555" h="318135">
                <a:moveTo>
                  <a:pt x="0" y="0"/>
                </a:moveTo>
                <a:lnTo>
                  <a:pt x="16764" y="83540"/>
                </a:lnTo>
                <a:lnTo>
                  <a:pt x="41818" y="64021"/>
                </a:lnTo>
                <a:lnTo>
                  <a:pt x="34036" y="54013"/>
                </a:lnTo>
                <a:lnTo>
                  <a:pt x="43942" y="46215"/>
                </a:lnTo>
                <a:lnTo>
                  <a:pt x="64674" y="46215"/>
                </a:lnTo>
                <a:lnTo>
                  <a:pt x="76835" y="36741"/>
                </a:lnTo>
                <a:lnTo>
                  <a:pt x="0" y="0"/>
                </a:lnTo>
                <a:close/>
              </a:path>
              <a:path w="249555" h="318135">
                <a:moveTo>
                  <a:pt x="43942" y="46215"/>
                </a:moveTo>
                <a:lnTo>
                  <a:pt x="34036" y="54013"/>
                </a:lnTo>
                <a:lnTo>
                  <a:pt x="41818" y="64021"/>
                </a:lnTo>
                <a:lnTo>
                  <a:pt x="51766" y="56271"/>
                </a:lnTo>
                <a:lnTo>
                  <a:pt x="43942" y="46215"/>
                </a:lnTo>
                <a:close/>
              </a:path>
              <a:path w="249555" h="318135">
                <a:moveTo>
                  <a:pt x="64674" y="46215"/>
                </a:moveTo>
                <a:lnTo>
                  <a:pt x="43942" y="46215"/>
                </a:lnTo>
                <a:lnTo>
                  <a:pt x="51766" y="56271"/>
                </a:lnTo>
                <a:lnTo>
                  <a:pt x="64674" y="462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17522" y="6190792"/>
            <a:ext cx="2362454" cy="2118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39564" y="1426218"/>
            <a:ext cx="34524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Given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engine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speed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throttle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position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, it is possible to compute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engine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torque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produced based on this semi-empirical map, which then feeds into the longitudinal dynamics model for the vehicle. </a:t>
            </a:r>
            <a:endParaRPr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742491" y="6383151"/>
            <a:ext cx="5554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A0, A1, A2 are identified and tuned for di</a:t>
            </a:r>
            <a:r>
              <a:rPr lang="en-US" altLang="ja-JP" dirty="0">
                <a:solidFill>
                  <a:srgbClr val="000000"/>
                </a:solidFill>
                <a:latin typeface="BBVGAK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erent engines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48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71043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3935" y="2255520"/>
            <a:ext cx="4601210" cy="3726179"/>
          </a:xfrm>
          <a:custGeom>
            <a:avLst/>
            <a:gdLst/>
            <a:ahLst/>
            <a:cxnLst/>
            <a:rect l="l" t="t" r="r" b="b"/>
            <a:pathLst>
              <a:path w="4601210" h="3726179">
                <a:moveTo>
                  <a:pt x="0" y="3726179"/>
                </a:moveTo>
                <a:lnTo>
                  <a:pt x="4600956" y="3726179"/>
                </a:lnTo>
                <a:lnTo>
                  <a:pt x="4600956" y="0"/>
                </a:lnTo>
                <a:lnTo>
                  <a:pt x="0" y="0"/>
                </a:lnTo>
                <a:lnTo>
                  <a:pt x="0" y="37261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2422" y="2328798"/>
            <a:ext cx="2310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Braking System</a:t>
            </a:r>
            <a:r>
              <a:rPr kumimoji="1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12620" y="2860548"/>
            <a:ext cx="4645660" cy="2350135"/>
            <a:chOff x="1912620" y="2860548"/>
            <a:chExt cx="4645660" cy="2350135"/>
          </a:xfrm>
        </p:grpSpPr>
        <p:sp>
          <p:nvSpPr>
            <p:cNvPr id="6" name="object 6"/>
            <p:cNvSpPr/>
            <p:nvPr/>
          </p:nvSpPr>
          <p:spPr>
            <a:xfrm>
              <a:off x="1925574" y="2873502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1356360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356360" y="640079"/>
                  </a:lnTo>
                  <a:lnTo>
                    <a:pt x="1356360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25574" y="2873502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0" y="640079"/>
                  </a:moveTo>
                  <a:lnTo>
                    <a:pt x="1356360" y="640079"/>
                  </a:lnTo>
                  <a:lnTo>
                    <a:pt x="1356360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306701" y="2981198"/>
              <a:ext cx="726948" cy="2118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277745" y="3194558"/>
              <a:ext cx="733806" cy="211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281934" y="3742182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1356360" y="0"/>
                  </a:moveTo>
                  <a:lnTo>
                    <a:pt x="0" y="0"/>
                  </a:lnTo>
                  <a:lnTo>
                    <a:pt x="0" y="640080"/>
                  </a:lnTo>
                  <a:lnTo>
                    <a:pt x="1356360" y="640080"/>
                  </a:lnTo>
                  <a:lnTo>
                    <a:pt x="1356360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281934" y="3742182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0" y="640080"/>
                  </a:moveTo>
                  <a:lnTo>
                    <a:pt x="1356360" y="640080"/>
                  </a:lnTo>
                  <a:lnTo>
                    <a:pt x="1356360" y="0"/>
                  </a:lnTo>
                  <a:lnTo>
                    <a:pt x="0" y="0"/>
                  </a:lnTo>
                  <a:lnTo>
                    <a:pt x="0" y="64008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478657" y="3849878"/>
              <a:ext cx="1094701" cy="211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768217" y="4063238"/>
              <a:ext cx="460857" cy="2118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638294" y="4557522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1356360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356360" y="640079"/>
                  </a:lnTo>
                  <a:lnTo>
                    <a:pt x="1356360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638294" y="4557522"/>
              <a:ext cx="1356360" cy="640080"/>
            </a:xfrm>
            <a:custGeom>
              <a:avLst/>
              <a:gdLst/>
              <a:ahLst/>
              <a:cxnLst/>
              <a:rect l="l" t="t" r="r" b="b"/>
              <a:pathLst>
                <a:path w="1356360" h="640079">
                  <a:moveTo>
                    <a:pt x="0" y="640079"/>
                  </a:moveTo>
                  <a:lnTo>
                    <a:pt x="1356360" y="640079"/>
                  </a:lnTo>
                  <a:lnTo>
                    <a:pt x="1356360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771009" y="4665599"/>
              <a:ext cx="727290" cy="211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417566" y="4665599"/>
              <a:ext cx="237743" cy="211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536438" y="4665599"/>
              <a:ext cx="455371" cy="2118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070094" y="4878958"/>
              <a:ext cx="576072" cy="2118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603754" y="359740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108584" y="0"/>
                  </a:moveTo>
                  <a:lnTo>
                    <a:pt x="0" y="0"/>
                  </a:lnTo>
                  <a:lnTo>
                    <a:pt x="0" y="220472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1" y="410464"/>
                  </a:lnTo>
                  <a:lnTo>
                    <a:pt x="325754" y="410464"/>
                  </a:lnTo>
                  <a:lnTo>
                    <a:pt x="325754" y="464820"/>
                  </a:lnTo>
                  <a:lnTo>
                    <a:pt x="434339" y="356235"/>
                  </a:lnTo>
                  <a:lnTo>
                    <a:pt x="325754" y="247650"/>
                  </a:lnTo>
                  <a:lnTo>
                    <a:pt x="325754" y="301879"/>
                  </a:lnTo>
                  <a:lnTo>
                    <a:pt x="189991" y="301879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4" y="220472"/>
                  </a:lnTo>
                  <a:lnTo>
                    <a:pt x="10858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603754" y="359740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0" y="0"/>
                  </a:moveTo>
                  <a:lnTo>
                    <a:pt x="0" y="220472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1" y="410464"/>
                  </a:lnTo>
                  <a:lnTo>
                    <a:pt x="325754" y="410464"/>
                  </a:lnTo>
                  <a:lnTo>
                    <a:pt x="325754" y="464820"/>
                  </a:lnTo>
                  <a:lnTo>
                    <a:pt x="434339" y="356235"/>
                  </a:lnTo>
                  <a:lnTo>
                    <a:pt x="325754" y="247650"/>
                  </a:lnTo>
                  <a:lnTo>
                    <a:pt x="325754" y="301879"/>
                  </a:lnTo>
                  <a:lnTo>
                    <a:pt x="189991" y="301879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4" y="220472"/>
                  </a:lnTo>
                  <a:lnTo>
                    <a:pt x="108584" y="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960114" y="448132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108585" y="0"/>
                  </a:moveTo>
                  <a:lnTo>
                    <a:pt x="0" y="0"/>
                  </a:lnTo>
                  <a:lnTo>
                    <a:pt x="0" y="220471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1" y="410463"/>
                  </a:lnTo>
                  <a:lnTo>
                    <a:pt x="325755" y="410463"/>
                  </a:lnTo>
                  <a:lnTo>
                    <a:pt x="325755" y="464819"/>
                  </a:lnTo>
                  <a:lnTo>
                    <a:pt x="434339" y="356234"/>
                  </a:lnTo>
                  <a:lnTo>
                    <a:pt x="325755" y="247650"/>
                  </a:lnTo>
                  <a:lnTo>
                    <a:pt x="325755" y="301878"/>
                  </a:lnTo>
                  <a:lnTo>
                    <a:pt x="189991" y="301878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5" y="220471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960114" y="448132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0" y="0"/>
                  </a:moveTo>
                  <a:lnTo>
                    <a:pt x="0" y="220471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1" y="410463"/>
                  </a:lnTo>
                  <a:lnTo>
                    <a:pt x="325755" y="410463"/>
                  </a:lnTo>
                  <a:lnTo>
                    <a:pt x="325755" y="464819"/>
                  </a:lnTo>
                  <a:lnTo>
                    <a:pt x="434339" y="356234"/>
                  </a:lnTo>
                  <a:lnTo>
                    <a:pt x="325755" y="247650"/>
                  </a:lnTo>
                  <a:lnTo>
                    <a:pt x="325755" y="301878"/>
                  </a:lnTo>
                  <a:lnTo>
                    <a:pt x="189991" y="301878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5" y="220471"/>
                  </a:lnTo>
                  <a:lnTo>
                    <a:pt x="108585" y="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116573" y="4790694"/>
              <a:ext cx="428625" cy="224154"/>
            </a:xfrm>
            <a:custGeom>
              <a:avLst/>
              <a:gdLst/>
              <a:ahLst/>
              <a:cxnLst/>
              <a:rect l="l" t="t" r="r" b="b"/>
              <a:pathLst>
                <a:path w="428625" h="224154">
                  <a:moveTo>
                    <a:pt x="316229" y="0"/>
                  </a:moveTo>
                  <a:lnTo>
                    <a:pt x="316229" y="56006"/>
                  </a:lnTo>
                  <a:lnTo>
                    <a:pt x="0" y="56006"/>
                  </a:lnTo>
                  <a:lnTo>
                    <a:pt x="0" y="168020"/>
                  </a:lnTo>
                  <a:lnTo>
                    <a:pt x="316229" y="168020"/>
                  </a:lnTo>
                  <a:lnTo>
                    <a:pt x="316229" y="224027"/>
                  </a:lnTo>
                  <a:lnTo>
                    <a:pt x="428244" y="112013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116573" y="4790694"/>
              <a:ext cx="428625" cy="224154"/>
            </a:xfrm>
            <a:custGeom>
              <a:avLst/>
              <a:gdLst/>
              <a:ahLst/>
              <a:cxnLst/>
              <a:rect l="l" t="t" r="r" b="b"/>
              <a:pathLst>
                <a:path w="428625" h="224154">
                  <a:moveTo>
                    <a:pt x="0" y="56006"/>
                  </a:moveTo>
                  <a:lnTo>
                    <a:pt x="316229" y="56006"/>
                  </a:lnTo>
                  <a:lnTo>
                    <a:pt x="316229" y="0"/>
                  </a:lnTo>
                  <a:lnTo>
                    <a:pt x="428244" y="112013"/>
                  </a:lnTo>
                  <a:lnTo>
                    <a:pt x="316229" y="224027"/>
                  </a:lnTo>
                  <a:lnTo>
                    <a:pt x="316229" y="168020"/>
                  </a:lnTo>
                  <a:lnTo>
                    <a:pt x="0" y="168020"/>
                  </a:lnTo>
                  <a:lnTo>
                    <a:pt x="0" y="56006"/>
                  </a:lnTo>
                  <a:close/>
                </a:path>
              </a:pathLst>
            </a:custGeom>
            <a:ln w="25907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13231" y="2217420"/>
            <a:ext cx="1004569" cy="1134110"/>
            <a:chOff x="713231" y="2217420"/>
            <a:chExt cx="1004569" cy="1134110"/>
          </a:xfrm>
        </p:grpSpPr>
        <p:sp>
          <p:nvSpPr>
            <p:cNvPr id="27" name="object 27"/>
            <p:cNvSpPr/>
            <p:nvPr/>
          </p:nvSpPr>
          <p:spPr>
            <a:xfrm>
              <a:off x="1270254" y="287350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108584" y="0"/>
                  </a:moveTo>
                  <a:lnTo>
                    <a:pt x="0" y="0"/>
                  </a:lnTo>
                  <a:lnTo>
                    <a:pt x="0" y="220472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2" y="410463"/>
                  </a:lnTo>
                  <a:lnTo>
                    <a:pt x="325755" y="410463"/>
                  </a:lnTo>
                  <a:lnTo>
                    <a:pt x="325755" y="464820"/>
                  </a:lnTo>
                  <a:lnTo>
                    <a:pt x="434340" y="356235"/>
                  </a:lnTo>
                  <a:lnTo>
                    <a:pt x="325755" y="247650"/>
                  </a:lnTo>
                  <a:lnTo>
                    <a:pt x="325755" y="301878"/>
                  </a:lnTo>
                  <a:lnTo>
                    <a:pt x="189992" y="301878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4" y="220472"/>
                  </a:lnTo>
                  <a:lnTo>
                    <a:pt x="10858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270254" y="287350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39" h="464820">
                  <a:moveTo>
                    <a:pt x="0" y="0"/>
                  </a:moveTo>
                  <a:lnTo>
                    <a:pt x="0" y="220472"/>
                  </a:lnTo>
                  <a:lnTo>
                    <a:pt x="6788" y="271013"/>
                  </a:lnTo>
                  <a:lnTo>
                    <a:pt x="25945" y="316408"/>
                  </a:lnTo>
                  <a:lnTo>
                    <a:pt x="55657" y="354853"/>
                  </a:lnTo>
                  <a:lnTo>
                    <a:pt x="94111" y="384546"/>
                  </a:lnTo>
                  <a:lnTo>
                    <a:pt x="139494" y="403684"/>
                  </a:lnTo>
                  <a:lnTo>
                    <a:pt x="189992" y="410463"/>
                  </a:lnTo>
                  <a:lnTo>
                    <a:pt x="325755" y="410463"/>
                  </a:lnTo>
                  <a:lnTo>
                    <a:pt x="325755" y="464820"/>
                  </a:lnTo>
                  <a:lnTo>
                    <a:pt x="434340" y="356235"/>
                  </a:lnTo>
                  <a:lnTo>
                    <a:pt x="325755" y="247650"/>
                  </a:lnTo>
                  <a:lnTo>
                    <a:pt x="325755" y="301878"/>
                  </a:lnTo>
                  <a:lnTo>
                    <a:pt x="189992" y="301878"/>
                  </a:lnTo>
                  <a:lnTo>
                    <a:pt x="158305" y="295481"/>
                  </a:lnTo>
                  <a:lnTo>
                    <a:pt x="132429" y="278034"/>
                  </a:lnTo>
                  <a:lnTo>
                    <a:pt x="114982" y="252158"/>
                  </a:lnTo>
                  <a:lnTo>
                    <a:pt x="108584" y="220472"/>
                  </a:lnTo>
                  <a:lnTo>
                    <a:pt x="108584" y="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13231" y="2217420"/>
              <a:ext cx="891540" cy="6553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644268" y="3724097"/>
            <a:ext cx="2244090" cy="1496060"/>
            <a:chOff x="6644268" y="3724097"/>
            <a:chExt cx="2244090" cy="1496060"/>
          </a:xfrm>
        </p:grpSpPr>
        <p:sp>
          <p:nvSpPr>
            <p:cNvPr id="31" name="object 31"/>
            <p:cNvSpPr/>
            <p:nvPr/>
          </p:nvSpPr>
          <p:spPr>
            <a:xfrm>
              <a:off x="6644268" y="3724097"/>
              <a:ext cx="2243176" cy="14957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832854" y="4446269"/>
              <a:ext cx="2036445" cy="750570"/>
            </a:xfrm>
            <a:custGeom>
              <a:avLst/>
              <a:gdLst/>
              <a:ahLst/>
              <a:cxnLst/>
              <a:rect l="l" t="t" r="r" b="b"/>
              <a:pathLst>
                <a:path w="2036445" h="750570">
                  <a:moveTo>
                    <a:pt x="0" y="750569"/>
                  </a:moveTo>
                  <a:lnTo>
                    <a:pt x="2036064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589266" y="4733781"/>
              <a:ext cx="834071" cy="37606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660642" y="4332604"/>
              <a:ext cx="1813560" cy="770890"/>
            </a:xfrm>
            <a:custGeom>
              <a:avLst/>
              <a:gdLst/>
              <a:ahLst/>
              <a:cxnLst/>
              <a:rect l="l" t="t" r="r" b="b"/>
              <a:pathLst>
                <a:path w="1813559" h="770889">
                  <a:moveTo>
                    <a:pt x="535432" y="559054"/>
                  </a:moveTo>
                  <a:lnTo>
                    <a:pt x="498856" y="464820"/>
                  </a:lnTo>
                  <a:lnTo>
                    <a:pt x="75946" y="629031"/>
                  </a:lnTo>
                  <a:lnTo>
                    <a:pt x="57658" y="581787"/>
                  </a:lnTo>
                  <a:lnTo>
                    <a:pt x="0" y="712724"/>
                  </a:lnTo>
                  <a:lnTo>
                    <a:pt x="130810" y="770382"/>
                  </a:lnTo>
                  <a:lnTo>
                    <a:pt x="112522" y="723265"/>
                  </a:lnTo>
                  <a:lnTo>
                    <a:pt x="535432" y="559054"/>
                  </a:lnTo>
                  <a:close/>
                </a:path>
                <a:path w="1813559" h="770889">
                  <a:moveTo>
                    <a:pt x="1813560" y="94234"/>
                  </a:moveTo>
                  <a:lnTo>
                    <a:pt x="1776984" y="0"/>
                  </a:lnTo>
                  <a:lnTo>
                    <a:pt x="1354074" y="164211"/>
                  </a:lnTo>
                  <a:lnTo>
                    <a:pt x="1335786" y="116967"/>
                  </a:lnTo>
                  <a:lnTo>
                    <a:pt x="1278128" y="247904"/>
                  </a:lnTo>
                  <a:lnTo>
                    <a:pt x="1408938" y="305562"/>
                  </a:lnTo>
                  <a:lnTo>
                    <a:pt x="1390650" y="258445"/>
                  </a:lnTo>
                  <a:lnTo>
                    <a:pt x="1813560" y="9423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正方形/長方形 34"/>
          <p:cNvSpPr/>
          <p:nvPr/>
        </p:nvSpPr>
        <p:spPr>
          <a:xfrm>
            <a:off x="44635" y="2741640"/>
            <a:ext cx="17072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brake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pedal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position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KXHHST+LucidaGrande"/>
              </a:rPr>
              <a:t>→ 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translated into a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brake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pressure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by the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electronic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control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HVSQKC+HelveticaNeue"/>
              </a:rPr>
              <a:t>unit (ECU)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sz="1600" dirty="0"/>
          </a:p>
        </p:txBody>
      </p:sp>
      <p:sp>
        <p:nvSpPr>
          <p:cNvPr id="36" name="正方形/長方形 35"/>
          <p:cNvSpPr/>
          <p:nvPr/>
        </p:nvSpPr>
        <p:spPr>
          <a:xfrm>
            <a:off x="6375144" y="5310504"/>
            <a:ext cx="5816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braking torque on the wheels creates a negative longitudinal force to decelerate the vehicle.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Because 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of the control unit management of the braking torque, the response to the braking system is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very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predictable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03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952877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8102" y="4114800"/>
            <a:ext cx="5524500" cy="1115695"/>
            <a:chOff x="1578102" y="4114800"/>
            <a:chExt cx="5524500" cy="1115695"/>
          </a:xfrm>
        </p:grpSpPr>
        <p:sp>
          <p:nvSpPr>
            <p:cNvPr id="4" name="object 4"/>
            <p:cNvSpPr/>
            <p:nvPr/>
          </p:nvSpPr>
          <p:spPr>
            <a:xfrm>
              <a:off x="2931413" y="4127753"/>
              <a:ext cx="2818130" cy="1089660"/>
            </a:xfrm>
            <a:custGeom>
              <a:avLst/>
              <a:gdLst/>
              <a:ahLst/>
              <a:cxnLst/>
              <a:rect l="l" t="t" r="r" b="b"/>
              <a:pathLst>
                <a:path w="2818129" h="1089660">
                  <a:moveTo>
                    <a:pt x="2636266" y="0"/>
                  </a:moveTo>
                  <a:lnTo>
                    <a:pt x="181610" y="0"/>
                  </a:lnTo>
                  <a:lnTo>
                    <a:pt x="133320" y="6485"/>
                  </a:lnTo>
                  <a:lnTo>
                    <a:pt x="89934" y="24788"/>
                  </a:lnTo>
                  <a:lnTo>
                    <a:pt x="53181" y="53181"/>
                  </a:lnTo>
                  <a:lnTo>
                    <a:pt x="24788" y="89934"/>
                  </a:lnTo>
                  <a:lnTo>
                    <a:pt x="6485" y="133320"/>
                  </a:lnTo>
                  <a:lnTo>
                    <a:pt x="0" y="181610"/>
                  </a:lnTo>
                  <a:lnTo>
                    <a:pt x="0" y="908050"/>
                  </a:lnTo>
                  <a:lnTo>
                    <a:pt x="6485" y="956339"/>
                  </a:lnTo>
                  <a:lnTo>
                    <a:pt x="24788" y="999725"/>
                  </a:lnTo>
                  <a:lnTo>
                    <a:pt x="53181" y="1036478"/>
                  </a:lnTo>
                  <a:lnTo>
                    <a:pt x="89934" y="1064871"/>
                  </a:lnTo>
                  <a:lnTo>
                    <a:pt x="133320" y="1083174"/>
                  </a:lnTo>
                  <a:lnTo>
                    <a:pt x="181610" y="1089660"/>
                  </a:lnTo>
                  <a:lnTo>
                    <a:pt x="2636266" y="1089660"/>
                  </a:lnTo>
                  <a:lnTo>
                    <a:pt x="2684555" y="1083174"/>
                  </a:lnTo>
                  <a:lnTo>
                    <a:pt x="2727941" y="1064871"/>
                  </a:lnTo>
                  <a:lnTo>
                    <a:pt x="2764694" y="1036478"/>
                  </a:lnTo>
                  <a:lnTo>
                    <a:pt x="2793087" y="999725"/>
                  </a:lnTo>
                  <a:lnTo>
                    <a:pt x="2811390" y="956339"/>
                  </a:lnTo>
                  <a:lnTo>
                    <a:pt x="2817876" y="908050"/>
                  </a:lnTo>
                  <a:lnTo>
                    <a:pt x="2817876" y="181610"/>
                  </a:lnTo>
                  <a:lnTo>
                    <a:pt x="2811390" y="133320"/>
                  </a:lnTo>
                  <a:lnTo>
                    <a:pt x="2793087" y="89934"/>
                  </a:lnTo>
                  <a:lnTo>
                    <a:pt x="2764694" y="53181"/>
                  </a:lnTo>
                  <a:lnTo>
                    <a:pt x="2727941" y="24788"/>
                  </a:lnTo>
                  <a:lnTo>
                    <a:pt x="2684555" y="6485"/>
                  </a:lnTo>
                  <a:lnTo>
                    <a:pt x="2636266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931413" y="4127753"/>
              <a:ext cx="2818130" cy="1089660"/>
            </a:xfrm>
            <a:custGeom>
              <a:avLst/>
              <a:gdLst/>
              <a:ahLst/>
              <a:cxnLst/>
              <a:rect l="l" t="t" r="r" b="b"/>
              <a:pathLst>
                <a:path w="2818129" h="1089660">
                  <a:moveTo>
                    <a:pt x="0" y="181610"/>
                  </a:moveTo>
                  <a:lnTo>
                    <a:pt x="6485" y="133320"/>
                  </a:lnTo>
                  <a:lnTo>
                    <a:pt x="24788" y="89934"/>
                  </a:lnTo>
                  <a:lnTo>
                    <a:pt x="53181" y="53181"/>
                  </a:lnTo>
                  <a:lnTo>
                    <a:pt x="89934" y="24788"/>
                  </a:lnTo>
                  <a:lnTo>
                    <a:pt x="133320" y="6485"/>
                  </a:lnTo>
                  <a:lnTo>
                    <a:pt x="181610" y="0"/>
                  </a:lnTo>
                  <a:lnTo>
                    <a:pt x="2636266" y="0"/>
                  </a:lnTo>
                  <a:lnTo>
                    <a:pt x="2684555" y="6485"/>
                  </a:lnTo>
                  <a:lnTo>
                    <a:pt x="2727941" y="24788"/>
                  </a:lnTo>
                  <a:lnTo>
                    <a:pt x="2764694" y="53181"/>
                  </a:lnTo>
                  <a:lnTo>
                    <a:pt x="2793087" y="89934"/>
                  </a:lnTo>
                  <a:lnTo>
                    <a:pt x="2811390" y="133320"/>
                  </a:lnTo>
                  <a:lnTo>
                    <a:pt x="2817876" y="181610"/>
                  </a:lnTo>
                  <a:lnTo>
                    <a:pt x="2817876" y="908050"/>
                  </a:lnTo>
                  <a:lnTo>
                    <a:pt x="2811390" y="956339"/>
                  </a:lnTo>
                  <a:lnTo>
                    <a:pt x="2793087" y="999725"/>
                  </a:lnTo>
                  <a:lnTo>
                    <a:pt x="2764694" y="1036478"/>
                  </a:lnTo>
                  <a:lnTo>
                    <a:pt x="2727941" y="1064871"/>
                  </a:lnTo>
                  <a:lnTo>
                    <a:pt x="2684555" y="1083174"/>
                  </a:lnTo>
                  <a:lnTo>
                    <a:pt x="2636266" y="1089660"/>
                  </a:lnTo>
                  <a:lnTo>
                    <a:pt x="181610" y="1089660"/>
                  </a:lnTo>
                  <a:lnTo>
                    <a:pt x="133320" y="1083174"/>
                  </a:lnTo>
                  <a:lnTo>
                    <a:pt x="89934" y="1064871"/>
                  </a:lnTo>
                  <a:lnTo>
                    <a:pt x="53181" y="1036478"/>
                  </a:lnTo>
                  <a:lnTo>
                    <a:pt x="24788" y="999725"/>
                  </a:lnTo>
                  <a:lnTo>
                    <a:pt x="6485" y="956339"/>
                  </a:lnTo>
                  <a:lnTo>
                    <a:pt x="0" y="908050"/>
                  </a:lnTo>
                  <a:lnTo>
                    <a:pt x="0" y="18161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537838" y="4522343"/>
              <a:ext cx="1726945" cy="3017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578102" y="4616195"/>
              <a:ext cx="5524500" cy="114300"/>
            </a:xfrm>
            <a:custGeom>
              <a:avLst/>
              <a:gdLst/>
              <a:ahLst/>
              <a:cxnLst/>
              <a:rect l="l" t="t" r="r" b="b"/>
              <a:pathLst>
                <a:path w="5524500" h="114300">
                  <a:moveTo>
                    <a:pt x="1352804" y="57150"/>
                  </a:moveTo>
                  <a:lnTo>
                    <a:pt x="1314704" y="38100"/>
                  </a:lnTo>
                  <a:lnTo>
                    <a:pt x="1238504" y="0"/>
                  </a:lnTo>
                  <a:lnTo>
                    <a:pt x="1238504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1238504" y="76200"/>
                  </a:lnTo>
                  <a:lnTo>
                    <a:pt x="1238504" y="114300"/>
                  </a:lnTo>
                  <a:lnTo>
                    <a:pt x="1314704" y="76200"/>
                  </a:lnTo>
                  <a:lnTo>
                    <a:pt x="1352804" y="57150"/>
                  </a:lnTo>
                  <a:close/>
                </a:path>
                <a:path w="5524500" h="114300">
                  <a:moveTo>
                    <a:pt x="5523992" y="57150"/>
                  </a:moveTo>
                  <a:lnTo>
                    <a:pt x="5485892" y="38100"/>
                  </a:lnTo>
                  <a:lnTo>
                    <a:pt x="5409692" y="0"/>
                  </a:lnTo>
                  <a:lnTo>
                    <a:pt x="5409692" y="38100"/>
                  </a:lnTo>
                  <a:lnTo>
                    <a:pt x="4171188" y="38100"/>
                  </a:lnTo>
                  <a:lnTo>
                    <a:pt x="4171188" y="76200"/>
                  </a:lnTo>
                  <a:lnTo>
                    <a:pt x="5409692" y="76200"/>
                  </a:lnTo>
                  <a:lnTo>
                    <a:pt x="5409692" y="114300"/>
                  </a:lnTo>
                  <a:lnTo>
                    <a:pt x="5485892" y="76200"/>
                  </a:lnTo>
                  <a:lnTo>
                    <a:pt x="5523992" y="5715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05255" y="4177741"/>
            <a:ext cx="142430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35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∆𝑃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Brake</a:t>
            </a:r>
            <a:r>
              <a:rPr kumimoji="1" sz="1600" b="0" i="0" u="none" strike="noStrike" kern="1200" cap="none" spc="-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Pressure</a:t>
            </a:r>
            <a:endParaRPr kumimoji="1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8265" y="5543194"/>
            <a:ext cx="19011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r>
              <a:rPr kumimoji="1" sz="2625" b="0" i="0" u="none" strike="noStrike" kern="1200" cap="none" spc="52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𝑏𝑟𝑎𝑘𝑒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𝑘</a:t>
            </a:r>
            <a:r>
              <a:rPr kumimoji="1" sz="2400" b="0" i="0" u="none" strike="noStrike" kern="1200" cap="none" spc="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∆𝑃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3510" y="4190492"/>
            <a:ext cx="84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600" b="0" i="0" u="none" strike="noStrike" kern="1200" cap="none" spc="52" normalizeH="0" baseline="11574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r>
              <a:rPr kumimoji="1" sz="175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𝑏𝑟𝑎𝑘𝑒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28791" y="4782388"/>
            <a:ext cx="1254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Brake</a:t>
            </a:r>
            <a:r>
              <a:rPr kumimoji="1" sz="1600" b="0" i="0" u="none" strike="noStrike" kern="1200" cap="none" spc="-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Torque</a:t>
            </a:r>
            <a:endParaRPr kumimoji="1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3563" y="1560575"/>
            <a:ext cx="5417820" cy="2223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3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12889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0404" y="1536827"/>
            <a:ext cx="6320790" cy="1102360"/>
            <a:chOff x="800404" y="1536827"/>
            <a:chExt cx="6320790" cy="1102360"/>
          </a:xfrm>
        </p:grpSpPr>
        <p:sp>
          <p:nvSpPr>
            <p:cNvPr id="4" name="object 4"/>
            <p:cNvSpPr/>
            <p:nvPr/>
          </p:nvSpPr>
          <p:spPr>
            <a:xfrm>
              <a:off x="800404" y="1536827"/>
              <a:ext cx="5935091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72793" y="1966595"/>
              <a:ext cx="3208274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72793" y="2317115"/>
              <a:ext cx="5848223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1192" y="1476958"/>
            <a:ext cx="661035" cy="15182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just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  o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2667635"/>
            <a:ext cx="5294249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3223" y="3337559"/>
            <a:ext cx="3634740" cy="30815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994493" y="2038513"/>
            <a:ext cx="4992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HVSQKC+HelveticaNeue"/>
              </a:rPr>
              <a:t>アンチロック・ブレーキ・システム（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Anti-lock Braking 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System</a:t>
            </a:r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）</a:t>
            </a:r>
            <a:r>
              <a:rPr lang="ja-JP" altLang="en-US" dirty="0">
                <a:solidFill>
                  <a:srgbClr val="000000"/>
                </a:solidFill>
                <a:latin typeface="HVSQKC+HelveticaNeue"/>
              </a:rPr>
              <a:t>とは、急ブレーキあるいは低摩擦路でのブレーキ操作において、</a:t>
            </a:r>
            <a:r>
              <a:rPr lang="ja-JP" altLang="en-US" dirty="0">
                <a:solidFill>
                  <a:srgbClr val="FF0000"/>
                </a:solidFill>
                <a:latin typeface="HVSQKC+HelveticaNeue"/>
              </a:rPr>
              <a:t>車輪</a:t>
            </a:r>
            <a:r>
              <a:rPr lang="ja-JP" altLang="en-US" dirty="0">
                <a:solidFill>
                  <a:srgbClr val="000000"/>
                </a:solidFill>
                <a:latin typeface="HVSQKC+HelveticaNeue"/>
              </a:rPr>
              <a:t>の</a:t>
            </a:r>
            <a:r>
              <a:rPr lang="ja-JP" altLang="en-US" dirty="0">
                <a:solidFill>
                  <a:srgbClr val="FF0000"/>
                </a:solidFill>
                <a:latin typeface="HVSQKC+HelveticaNeue"/>
              </a:rPr>
              <a:t>ロック</a:t>
            </a:r>
            <a:r>
              <a:rPr lang="ja-JP" altLang="en-US" dirty="0">
                <a:solidFill>
                  <a:srgbClr val="000000"/>
                </a:solidFill>
                <a:latin typeface="HVSQKC+HelveticaNeue"/>
              </a:rPr>
              <a:t>による</a:t>
            </a:r>
            <a:r>
              <a:rPr lang="ja-JP" altLang="en-US" dirty="0" smtClean="0">
                <a:solidFill>
                  <a:srgbClr val="FF0000"/>
                </a:solidFill>
                <a:latin typeface="HVSQKC+HelveticaNeue"/>
              </a:rPr>
              <a:t>滑走</a:t>
            </a:r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（かっそう）発生</a:t>
            </a:r>
            <a:r>
              <a:rPr lang="ja-JP" altLang="en-US" dirty="0">
                <a:solidFill>
                  <a:srgbClr val="000000"/>
                </a:solidFill>
                <a:latin typeface="HVSQKC+HelveticaNeue"/>
              </a:rPr>
              <a:t>を</a:t>
            </a:r>
            <a:r>
              <a:rPr lang="ja-JP" altLang="en-US" dirty="0">
                <a:solidFill>
                  <a:srgbClr val="FF0000"/>
                </a:solidFill>
                <a:latin typeface="HVSQKC+HelveticaNeue"/>
              </a:rPr>
              <a:t>低減</a:t>
            </a:r>
            <a:r>
              <a:rPr lang="ja-JP" altLang="en-US" dirty="0">
                <a:solidFill>
                  <a:srgbClr val="000000"/>
                </a:solidFill>
                <a:latin typeface="HVSQKC+HelveticaNeue"/>
              </a:rPr>
              <a:t>する装置である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256129" y="2883989"/>
            <a:ext cx="2954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ひっくり返る、転覆（てんぷく）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0" y="2307442"/>
            <a:ext cx="14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舵（かじ）効き</a:t>
            </a:r>
            <a:endParaRPr kumimoji="1" lang="ja-JP" altLang="en-US" sz="1600" dirty="0"/>
          </a:p>
        </p:txBody>
      </p:sp>
      <p:sp>
        <p:nvSpPr>
          <p:cNvPr id="12" name="正方形/長方形 11"/>
          <p:cNvSpPr/>
          <p:nvPr/>
        </p:nvSpPr>
        <p:spPr>
          <a:xfrm>
            <a:off x="1272793" y="2317115"/>
            <a:ext cx="1356107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72793" y="2667635"/>
            <a:ext cx="1021999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661746" y="1536827"/>
            <a:ext cx="1907931" cy="429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72793" y="1966595"/>
            <a:ext cx="3088192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09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08661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3892" y="1536827"/>
            <a:ext cx="8126730" cy="1239520"/>
            <a:chOff x="513892" y="1536827"/>
            <a:chExt cx="8126730" cy="1239520"/>
          </a:xfrm>
        </p:grpSpPr>
        <p:sp>
          <p:nvSpPr>
            <p:cNvPr id="4" name="object 4"/>
            <p:cNvSpPr/>
            <p:nvPr/>
          </p:nvSpPr>
          <p:spPr>
            <a:xfrm>
              <a:off x="513892" y="1536827"/>
              <a:ext cx="5944235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00404" y="1969643"/>
              <a:ext cx="7840218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0404" y="2375027"/>
              <a:ext cx="6411849" cy="400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1192" y="1943226"/>
            <a:ext cx="144145" cy="1270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00404" y="2807538"/>
            <a:ext cx="7982584" cy="807085"/>
            <a:chOff x="800404" y="2807538"/>
            <a:chExt cx="7982584" cy="807085"/>
          </a:xfrm>
        </p:grpSpPr>
        <p:sp>
          <p:nvSpPr>
            <p:cNvPr id="9" name="object 9"/>
            <p:cNvSpPr/>
            <p:nvPr/>
          </p:nvSpPr>
          <p:spPr>
            <a:xfrm>
              <a:off x="800404" y="2807538"/>
              <a:ext cx="7982458" cy="4011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00404" y="3213480"/>
              <a:ext cx="3894454" cy="4008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正方形/長方形 10"/>
          <p:cNvSpPr/>
          <p:nvPr/>
        </p:nvSpPr>
        <p:spPr>
          <a:xfrm>
            <a:off x="8071337" y="4433473"/>
            <a:ext cx="34553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In the autonomous car, these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actuation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signals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will be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main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output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of the vehicle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control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module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4914900" y="1969643"/>
            <a:ext cx="2708031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07931" y="2807538"/>
            <a:ext cx="1169377" cy="40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0404" y="3270738"/>
            <a:ext cx="1890042" cy="343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21639" y="3237823"/>
            <a:ext cx="1169377" cy="40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7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2204700" cy="5443855"/>
            <a:chOff x="-6095" y="0"/>
            <a:chExt cx="12204700" cy="54438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5431790"/>
            </a:xfrm>
            <a:custGeom>
              <a:avLst/>
              <a:gdLst/>
              <a:ahLst/>
              <a:cxnLst/>
              <a:rect l="l" t="t" r="r" b="b"/>
              <a:pathLst>
                <a:path w="12192000" h="5431790">
                  <a:moveTo>
                    <a:pt x="12192000" y="0"/>
                  </a:moveTo>
                  <a:lnTo>
                    <a:pt x="0" y="0"/>
                  </a:lnTo>
                  <a:lnTo>
                    <a:pt x="0" y="5431536"/>
                  </a:lnTo>
                  <a:lnTo>
                    <a:pt x="12192000" y="54315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5431790"/>
            </a:xfrm>
            <a:custGeom>
              <a:avLst/>
              <a:gdLst/>
              <a:ahLst/>
              <a:cxnLst/>
              <a:rect l="l" t="t" r="r" b="b"/>
              <a:pathLst>
                <a:path w="12192000" h="5431790">
                  <a:moveTo>
                    <a:pt x="0" y="5431536"/>
                  </a:moveTo>
                  <a:lnTo>
                    <a:pt x="12192000" y="5431536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5431536"/>
                  </a:lnTo>
                  <a:close/>
                </a:path>
              </a:pathLst>
            </a:custGeom>
            <a:ln w="12192">
              <a:solidFill>
                <a:srgbClr val="00647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3587" y="3192475"/>
            <a:ext cx="2792730" cy="244475"/>
            <a:chOff x="513587" y="3192475"/>
            <a:chExt cx="2792730" cy="244475"/>
          </a:xfrm>
        </p:grpSpPr>
        <p:sp>
          <p:nvSpPr>
            <p:cNvPr id="7" name="object 7"/>
            <p:cNvSpPr/>
            <p:nvPr/>
          </p:nvSpPr>
          <p:spPr>
            <a:xfrm>
              <a:off x="513587" y="3192475"/>
              <a:ext cx="1966976" cy="244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386837" y="3192475"/>
              <a:ext cx="919352" cy="244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513892" y="1988820"/>
            <a:ext cx="4106417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6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3" y="3438144"/>
            <a:ext cx="2254250" cy="2251075"/>
            <a:chOff x="397763" y="3438144"/>
            <a:chExt cx="2254250" cy="2251075"/>
          </a:xfrm>
        </p:grpSpPr>
        <p:sp>
          <p:nvSpPr>
            <p:cNvPr id="3" name="object 3"/>
            <p:cNvSpPr/>
            <p:nvPr/>
          </p:nvSpPr>
          <p:spPr>
            <a:xfrm>
              <a:off x="410717" y="3451098"/>
              <a:ext cx="2228215" cy="2225040"/>
            </a:xfrm>
            <a:custGeom>
              <a:avLst/>
              <a:gdLst/>
              <a:ahLst/>
              <a:cxnLst/>
              <a:rect l="l" t="t" r="r" b="b"/>
              <a:pathLst>
                <a:path w="2228215" h="2225040">
                  <a:moveTo>
                    <a:pt x="2228088" y="0"/>
                  </a:moveTo>
                  <a:lnTo>
                    <a:pt x="0" y="0"/>
                  </a:lnTo>
                  <a:lnTo>
                    <a:pt x="0" y="2225040"/>
                  </a:lnTo>
                  <a:lnTo>
                    <a:pt x="2228088" y="2225040"/>
                  </a:lnTo>
                  <a:lnTo>
                    <a:pt x="2228088" y="0"/>
                  </a:lnTo>
                  <a:close/>
                </a:path>
              </a:pathLst>
            </a:custGeom>
            <a:solidFill>
              <a:srgbClr val="EBE9E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10717" y="3451098"/>
              <a:ext cx="2228215" cy="2225040"/>
            </a:xfrm>
            <a:custGeom>
              <a:avLst/>
              <a:gdLst/>
              <a:ahLst/>
              <a:cxnLst/>
              <a:rect l="l" t="t" r="r" b="b"/>
              <a:pathLst>
                <a:path w="2228215" h="2225040">
                  <a:moveTo>
                    <a:pt x="0" y="2225040"/>
                  </a:moveTo>
                  <a:lnTo>
                    <a:pt x="2228088" y="2225040"/>
                  </a:lnTo>
                  <a:lnTo>
                    <a:pt x="2228088" y="0"/>
                  </a:lnTo>
                  <a:lnTo>
                    <a:pt x="0" y="0"/>
                  </a:lnTo>
                  <a:lnTo>
                    <a:pt x="0" y="2225040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513892" y="475487"/>
            <a:ext cx="5530596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0404" y="1536827"/>
            <a:ext cx="7409815" cy="807720"/>
            <a:chOff x="800404" y="1536827"/>
            <a:chExt cx="7409815" cy="807720"/>
          </a:xfrm>
        </p:grpSpPr>
        <p:sp>
          <p:nvSpPr>
            <p:cNvPr id="8" name="object 8"/>
            <p:cNvSpPr/>
            <p:nvPr/>
          </p:nvSpPr>
          <p:spPr>
            <a:xfrm>
              <a:off x="800404" y="1536827"/>
              <a:ext cx="7409560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00404" y="1943735"/>
              <a:ext cx="798194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3378708" y="3450335"/>
            <a:ext cx="3444240" cy="2225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6551" y="3678935"/>
            <a:ext cx="1828800" cy="509270"/>
            <a:chOff x="606551" y="3678935"/>
            <a:chExt cx="1828800" cy="509270"/>
          </a:xfrm>
        </p:grpSpPr>
        <p:sp>
          <p:nvSpPr>
            <p:cNvPr id="12" name="object 12"/>
            <p:cNvSpPr/>
            <p:nvPr/>
          </p:nvSpPr>
          <p:spPr>
            <a:xfrm>
              <a:off x="606551" y="3678935"/>
              <a:ext cx="1828800" cy="509270"/>
            </a:xfrm>
            <a:custGeom>
              <a:avLst/>
              <a:gdLst/>
              <a:ahLst/>
              <a:cxnLst/>
              <a:rect l="l" t="t" r="r" b="b"/>
              <a:pathLst>
                <a:path w="1828800" h="509270">
                  <a:moveTo>
                    <a:pt x="1743964" y="0"/>
                  </a:moveTo>
                  <a:lnTo>
                    <a:pt x="84836" y="0"/>
                  </a:lnTo>
                  <a:lnTo>
                    <a:pt x="51815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5" y="502350"/>
                  </a:lnTo>
                  <a:lnTo>
                    <a:pt x="84836" y="509015"/>
                  </a:lnTo>
                  <a:lnTo>
                    <a:pt x="1743964" y="509015"/>
                  </a:lnTo>
                  <a:lnTo>
                    <a:pt x="1776989" y="502350"/>
                  </a:lnTo>
                  <a:lnTo>
                    <a:pt x="1803955" y="484171"/>
                  </a:lnTo>
                  <a:lnTo>
                    <a:pt x="1822134" y="457205"/>
                  </a:lnTo>
                  <a:lnTo>
                    <a:pt x="1828800" y="424180"/>
                  </a:lnTo>
                  <a:lnTo>
                    <a:pt x="1828800" y="84836"/>
                  </a:lnTo>
                  <a:lnTo>
                    <a:pt x="1822134" y="51810"/>
                  </a:lnTo>
                  <a:lnTo>
                    <a:pt x="1803955" y="24844"/>
                  </a:lnTo>
                  <a:lnTo>
                    <a:pt x="1776989" y="6665"/>
                  </a:lnTo>
                  <a:lnTo>
                    <a:pt x="1743964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200302" y="3826128"/>
              <a:ext cx="721804" cy="2148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6551" y="4293108"/>
            <a:ext cx="1828800" cy="509270"/>
            <a:chOff x="606551" y="4293108"/>
            <a:chExt cx="1828800" cy="509270"/>
          </a:xfrm>
        </p:grpSpPr>
        <p:sp>
          <p:nvSpPr>
            <p:cNvPr id="15" name="object 15"/>
            <p:cNvSpPr/>
            <p:nvPr/>
          </p:nvSpPr>
          <p:spPr>
            <a:xfrm>
              <a:off x="606551" y="4293108"/>
              <a:ext cx="1828800" cy="509270"/>
            </a:xfrm>
            <a:custGeom>
              <a:avLst/>
              <a:gdLst/>
              <a:ahLst/>
              <a:cxnLst/>
              <a:rect l="l" t="t" r="r" b="b"/>
              <a:pathLst>
                <a:path w="1828800" h="509270">
                  <a:moveTo>
                    <a:pt x="1743964" y="0"/>
                  </a:moveTo>
                  <a:lnTo>
                    <a:pt x="84836" y="0"/>
                  </a:lnTo>
                  <a:lnTo>
                    <a:pt x="51815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5" y="502350"/>
                  </a:lnTo>
                  <a:lnTo>
                    <a:pt x="84836" y="509016"/>
                  </a:lnTo>
                  <a:lnTo>
                    <a:pt x="1743964" y="509016"/>
                  </a:lnTo>
                  <a:lnTo>
                    <a:pt x="1776989" y="502350"/>
                  </a:lnTo>
                  <a:lnTo>
                    <a:pt x="1803955" y="484171"/>
                  </a:lnTo>
                  <a:lnTo>
                    <a:pt x="1822134" y="457205"/>
                  </a:lnTo>
                  <a:lnTo>
                    <a:pt x="1828800" y="424180"/>
                  </a:lnTo>
                  <a:lnTo>
                    <a:pt x="1828800" y="84836"/>
                  </a:lnTo>
                  <a:lnTo>
                    <a:pt x="1822134" y="51810"/>
                  </a:lnTo>
                  <a:lnTo>
                    <a:pt x="1803955" y="24844"/>
                  </a:lnTo>
                  <a:lnTo>
                    <a:pt x="1776989" y="6665"/>
                  </a:lnTo>
                  <a:lnTo>
                    <a:pt x="1743964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45438" y="4440682"/>
              <a:ext cx="874496" cy="214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06551" y="4907279"/>
            <a:ext cx="1828800" cy="509270"/>
            <a:chOff x="606551" y="4907279"/>
            <a:chExt cx="1828800" cy="509270"/>
          </a:xfrm>
        </p:grpSpPr>
        <p:sp>
          <p:nvSpPr>
            <p:cNvPr id="18" name="object 18"/>
            <p:cNvSpPr/>
            <p:nvPr/>
          </p:nvSpPr>
          <p:spPr>
            <a:xfrm>
              <a:off x="606551" y="4907279"/>
              <a:ext cx="1828800" cy="509270"/>
            </a:xfrm>
            <a:custGeom>
              <a:avLst/>
              <a:gdLst/>
              <a:ahLst/>
              <a:cxnLst/>
              <a:rect l="l" t="t" r="r" b="b"/>
              <a:pathLst>
                <a:path w="1828800" h="509270">
                  <a:moveTo>
                    <a:pt x="1743964" y="0"/>
                  </a:moveTo>
                  <a:lnTo>
                    <a:pt x="84836" y="0"/>
                  </a:lnTo>
                  <a:lnTo>
                    <a:pt x="51815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5" y="502350"/>
                  </a:lnTo>
                  <a:lnTo>
                    <a:pt x="84836" y="509016"/>
                  </a:lnTo>
                  <a:lnTo>
                    <a:pt x="1743964" y="509016"/>
                  </a:lnTo>
                  <a:lnTo>
                    <a:pt x="1776989" y="502350"/>
                  </a:lnTo>
                  <a:lnTo>
                    <a:pt x="1803955" y="484171"/>
                  </a:lnTo>
                  <a:lnTo>
                    <a:pt x="1822134" y="457205"/>
                  </a:lnTo>
                  <a:lnTo>
                    <a:pt x="1828800" y="424180"/>
                  </a:lnTo>
                  <a:lnTo>
                    <a:pt x="1828800" y="84836"/>
                  </a:lnTo>
                  <a:lnTo>
                    <a:pt x="1822134" y="51810"/>
                  </a:lnTo>
                  <a:lnTo>
                    <a:pt x="1803955" y="24844"/>
                  </a:lnTo>
                  <a:lnTo>
                    <a:pt x="1776989" y="6665"/>
                  </a:lnTo>
                  <a:lnTo>
                    <a:pt x="1743964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224686" y="5054853"/>
              <a:ext cx="677532" cy="214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/>
          <p:nvPr/>
        </p:nvSpPr>
        <p:spPr>
          <a:xfrm>
            <a:off x="2732532" y="4187952"/>
            <a:ext cx="551815" cy="614680"/>
          </a:xfrm>
          <a:custGeom>
            <a:avLst/>
            <a:gdLst/>
            <a:ahLst/>
            <a:cxnLst/>
            <a:rect l="l" t="t" r="r" b="b"/>
            <a:pathLst>
              <a:path w="551814" h="614679">
                <a:moveTo>
                  <a:pt x="275844" y="0"/>
                </a:moveTo>
                <a:lnTo>
                  <a:pt x="275844" y="153543"/>
                </a:lnTo>
                <a:lnTo>
                  <a:pt x="0" y="153543"/>
                </a:lnTo>
                <a:lnTo>
                  <a:pt x="0" y="460629"/>
                </a:lnTo>
                <a:lnTo>
                  <a:pt x="275844" y="460629"/>
                </a:lnTo>
                <a:lnTo>
                  <a:pt x="275844" y="614172"/>
                </a:lnTo>
                <a:lnTo>
                  <a:pt x="551688" y="307086"/>
                </a:lnTo>
                <a:lnTo>
                  <a:pt x="2758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1014" y="3148329"/>
            <a:ext cx="1486789" cy="214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25056" y="4187952"/>
            <a:ext cx="551815" cy="614680"/>
          </a:xfrm>
          <a:custGeom>
            <a:avLst/>
            <a:gdLst/>
            <a:ahLst/>
            <a:cxnLst/>
            <a:rect l="l" t="t" r="r" b="b"/>
            <a:pathLst>
              <a:path w="551815" h="614679">
                <a:moveTo>
                  <a:pt x="275844" y="0"/>
                </a:moveTo>
                <a:lnTo>
                  <a:pt x="275844" y="153543"/>
                </a:lnTo>
                <a:lnTo>
                  <a:pt x="0" y="153543"/>
                </a:lnTo>
                <a:lnTo>
                  <a:pt x="0" y="460629"/>
                </a:lnTo>
                <a:lnTo>
                  <a:pt x="275844" y="460629"/>
                </a:lnTo>
                <a:lnTo>
                  <a:pt x="275844" y="614172"/>
                </a:lnTo>
                <a:lnTo>
                  <a:pt x="551688" y="307086"/>
                </a:lnTo>
                <a:lnTo>
                  <a:pt x="2758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68183" y="2654173"/>
            <a:ext cx="2673350" cy="3606800"/>
            <a:chOff x="7568183" y="2654173"/>
            <a:chExt cx="2673350" cy="3606800"/>
          </a:xfrm>
        </p:grpSpPr>
        <p:sp>
          <p:nvSpPr>
            <p:cNvPr id="24" name="object 24"/>
            <p:cNvSpPr/>
            <p:nvPr/>
          </p:nvSpPr>
          <p:spPr>
            <a:xfrm>
              <a:off x="7641959" y="2662726"/>
              <a:ext cx="2379819" cy="160314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885937" y="3380994"/>
              <a:ext cx="2148840" cy="817244"/>
            </a:xfrm>
            <a:custGeom>
              <a:avLst/>
              <a:gdLst/>
              <a:ahLst/>
              <a:cxnLst/>
              <a:rect l="l" t="t" r="r" b="b"/>
              <a:pathLst>
                <a:path w="2148840" h="817245">
                  <a:moveTo>
                    <a:pt x="2148458" y="0"/>
                  </a:moveTo>
                  <a:lnTo>
                    <a:pt x="0" y="817117"/>
                  </a:lnTo>
                </a:path>
              </a:pathLst>
            </a:custGeom>
            <a:ln w="38100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934197" y="4187571"/>
              <a:ext cx="2280615" cy="19167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118347" y="2654173"/>
              <a:ext cx="1452752" cy="2148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581137" y="2969514"/>
              <a:ext cx="2647315" cy="3278504"/>
            </a:xfrm>
            <a:custGeom>
              <a:avLst/>
              <a:gdLst/>
              <a:ahLst/>
              <a:cxnLst/>
              <a:rect l="l" t="t" r="r" b="b"/>
              <a:pathLst>
                <a:path w="2647315" h="3278504">
                  <a:moveTo>
                    <a:pt x="0" y="3278124"/>
                  </a:moveTo>
                  <a:lnTo>
                    <a:pt x="2647188" y="3278124"/>
                  </a:lnTo>
                  <a:lnTo>
                    <a:pt x="2647188" y="0"/>
                  </a:lnTo>
                  <a:lnTo>
                    <a:pt x="0" y="0"/>
                  </a:lnTo>
                  <a:lnTo>
                    <a:pt x="0" y="3278124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/>
          <p:nvPr/>
        </p:nvSpPr>
        <p:spPr>
          <a:xfrm>
            <a:off x="3783203" y="3116833"/>
            <a:ext cx="2514219" cy="2148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2927838" y="1536827"/>
            <a:ext cx="1371600" cy="4008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233746" y="1536828"/>
            <a:ext cx="1125416" cy="4008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20969" y="1937639"/>
            <a:ext cx="782516" cy="4069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10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4756404" cy="400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943735"/>
            <a:ext cx="3774059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2797886"/>
            <a:ext cx="144145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2824302"/>
            <a:ext cx="2239772" cy="401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5726" y="2781122"/>
            <a:ext cx="219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20847" y="2807538"/>
            <a:ext cx="1722374" cy="420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192" y="3682364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0404" y="3708780"/>
            <a:ext cx="1939925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07310" y="3766184"/>
            <a:ext cx="1059180" cy="330835"/>
          </a:xfrm>
          <a:custGeom>
            <a:avLst/>
            <a:gdLst/>
            <a:ahLst/>
            <a:cxnLst/>
            <a:rect l="l" t="t" r="r" b="b"/>
            <a:pathLst>
              <a:path w="1059179" h="330835">
                <a:moveTo>
                  <a:pt x="952500" y="0"/>
                </a:moveTo>
                <a:lnTo>
                  <a:pt x="948054" y="0"/>
                </a:lnTo>
                <a:lnTo>
                  <a:pt x="948054" y="13081"/>
                </a:lnTo>
                <a:lnTo>
                  <a:pt x="950594" y="13081"/>
                </a:lnTo>
                <a:lnTo>
                  <a:pt x="962479" y="13912"/>
                </a:lnTo>
                <a:lnTo>
                  <a:pt x="996205" y="33857"/>
                </a:lnTo>
                <a:lnTo>
                  <a:pt x="1004188" y="69468"/>
                </a:lnTo>
                <a:lnTo>
                  <a:pt x="1003974" y="75920"/>
                </a:lnTo>
                <a:lnTo>
                  <a:pt x="1003331" y="83073"/>
                </a:lnTo>
                <a:lnTo>
                  <a:pt x="1002260" y="90918"/>
                </a:lnTo>
                <a:lnTo>
                  <a:pt x="1000760" y="99440"/>
                </a:lnTo>
                <a:lnTo>
                  <a:pt x="999186" y="107751"/>
                </a:lnTo>
                <a:lnTo>
                  <a:pt x="998077" y="114776"/>
                </a:lnTo>
                <a:lnTo>
                  <a:pt x="997420" y="120515"/>
                </a:lnTo>
                <a:lnTo>
                  <a:pt x="997203" y="124967"/>
                </a:lnTo>
                <a:lnTo>
                  <a:pt x="997751" y="131990"/>
                </a:lnTo>
                <a:lnTo>
                  <a:pt x="1026540" y="163067"/>
                </a:lnTo>
                <a:lnTo>
                  <a:pt x="1026540" y="166242"/>
                </a:lnTo>
                <a:lnTo>
                  <a:pt x="997751" y="197322"/>
                </a:lnTo>
                <a:lnTo>
                  <a:pt x="997203" y="204342"/>
                </a:lnTo>
                <a:lnTo>
                  <a:pt x="997420" y="208795"/>
                </a:lnTo>
                <a:lnTo>
                  <a:pt x="998077" y="214534"/>
                </a:lnTo>
                <a:lnTo>
                  <a:pt x="999186" y="221559"/>
                </a:lnTo>
                <a:lnTo>
                  <a:pt x="1000760" y="229869"/>
                </a:lnTo>
                <a:lnTo>
                  <a:pt x="1002260" y="238464"/>
                </a:lnTo>
                <a:lnTo>
                  <a:pt x="1003331" y="246332"/>
                </a:lnTo>
                <a:lnTo>
                  <a:pt x="1003974" y="253462"/>
                </a:lnTo>
                <a:lnTo>
                  <a:pt x="1004188" y="259841"/>
                </a:lnTo>
                <a:lnTo>
                  <a:pt x="1003305" y="274413"/>
                </a:lnTo>
                <a:lnTo>
                  <a:pt x="982152" y="310032"/>
                </a:lnTo>
                <a:lnTo>
                  <a:pt x="950594" y="317372"/>
                </a:lnTo>
                <a:lnTo>
                  <a:pt x="948054" y="317372"/>
                </a:lnTo>
                <a:lnTo>
                  <a:pt x="948054" y="330581"/>
                </a:lnTo>
                <a:lnTo>
                  <a:pt x="952500" y="330581"/>
                </a:lnTo>
                <a:lnTo>
                  <a:pt x="971597" y="329199"/>
                </a:lnTo>
                <a:lnTo>
                  <a:pt x="1013460" y="311912"/>
                </a:lnTo>
                <a:lnTo>
                  <a:pt x="1032390" y="274175"/>
                </a:lnTo>
                <a:lnTo>
                  <a:pt x="1033652" y="256794"/>
                </a:lnTo>
                <a:lnTo>
                  <a:pt x="1033393" y="249316"/>
                </a:lnTo>
                <a:lnTo>
                  <a:pt x="1032621" y="241363"/>
                </a:lnTo>
                <a:lnTo>
                  <a:pt x="1031349" y="232933"/>
                </a:lnTo>
                <a:lnTo>
                  <a:pt x="1029588" y="224027"/>
                </a:lnTo>
                <a:lnTo>
                  <a:pt x="1026794" y="211708"/>
                </a:lnTo>
                <a:lnTo>
                  <a:pt x="1025644" y="204342"/>
                </a:lnTo>
                <a:lnTo>
                  <a:pt x="1050835" y="172491"/>
                </a:lnTo>
                <a:lnTo>
                  <a:pt x="1058672" y="171831"/>
                </a:lnTo>
                <a:lnTo>
                  <a:pt x="1058672" y="157606"/>
                </a:lnTo>
                <a:lnTo>
                  <a:pt x="1025525" y="137921"/>
                </a:lnTo>
                <a:lnTo>
                  <a:pt x="1025525" y="125856"/>
                </a:lnTo>
                <a:lnTo>
                  <a:pt x="1026794" y="117601"/>
                </a:lnTo>
                <a:lnTo>
                  <a:pt x="1029588" y="105409"/>
                </a:lnTo>
                <a:lnTo>
                  <a:pt x="1031349" y="96432"/>
                </a:lnTo>
                <a:lnTo>
                  <a:pt x="1032621" y="87979"/>
                </a:lnTo>
                <a:lnTo>
                  <a:pt x="1033393" y="80049"/>
                </a:lnTo>
                <a:lnTo>
                  <a:pt x="1033652" y="72643"/>
                </a:lnTo>
                <a:lnTo>
                  <a:pt x="1032390" y="55707"/>
                </a:lnTo>
                <a:lnTo>
                  <a:pt x="1013460" y="18541"/>
                </a:lnTo>
                <a:lnTo>
                  <a:pt x="971597" y="1379"/>
                </a:lnTo>
                <a:lnTo>
                  <a:pt x="952500" y="0"/>
                </a:lnTo>
                <a:close/>
              </a:path>
              <a:path w="1059179" h="330835">
                <a:moveTo>
                  <a:pt x="110616" y="0"/>
                </a:moveTo>
                <a:lnTo>
                  <a:pt x="106171" y="0"/>
                </a:lnTo>
                <a:lnTo>
                  <a:pt x="87074" y="1379"/>
                </a:lnTo>
                <a:lnTo>
                  <a:pt x="45212" y="18541"/>
                </a:lnTo>
                <a:lnTo>
                  <a:pt x="26281" y="55600"/>
                </a:lnTo>
                <a:lnTo>
                  <a:pt x="25136" y="75775"/>
                </a:lnTo>
                <a:lnTo>
                  <a:pt x="25278" y="79867"/>
                </a:lnTo>
                <a:lnTo>
                  <a:pt x="26050" y="87820"/>
                </a:lnTo>
                <a:lnTo>
                  <a:pt x="27322" y="96250"/>
                </a:lnTo>
                <a:lnTo>
                  <a:pt x="29082" y="105156"/>
                </a:lnTo>
                <a:lnTo>
                  <a:pt x="31750" y="117475"/>
                </a:lnTo>
                <a:lnTo>
                  <a:pt x="33146" y="125729"/>
                </a:lnTo>
                <a:lnTo>
                  <a:pt x="33146" y="137794"/>
                </a:lnTo>
                <a:lnTo>
                  <a:pt x="30352" y="144271"/>
                </a:lnTo>
                <a:lnTo>
                  <a:pt x="0" y="157352"/>
                </a:lnTo>
                <a:lnTo>
                  <a:pt x="0" y="171576"/>
                </a:lnTo>
                <a:lnTo>
                  <a:pt x="33146" y="191262"/>
                </a:lnTo>
                <a:lnTo>
                  <a:pt x="33146" y="203326"/>
                </a:lnTo>
                <a:lnTo>
                  <a:pt x="31750" y="211581"/>
                </a:lnTo>
                <a:lnTo>
                  <a:pt x="29082" y="223773"/>
                </a:lnTo>
                <a:lnTo>
                  <a:pt x="27322" y="232751"/>
                </a:lnTo>
                <a:lnTo>
                  <a:pt x="26050" y="241204"/>
                </a:lnTo>
                <a:lnTo>
                  <a:pt x="25278" y="249134"/>
                </a:lnTo>
                <a:lnTo>
                  <a:pt x="25018" y="256539"/>
                </a:lnTo>
                <a:lnTo>
                  <a:pt x="26281" y="274067"/>
                </a:lnTo>
                <a:lnTo>
                  <a:pt x="45212" y="311912"/>
                </a:lnTo>
                <a:lnTo>
                  <a:pt x="87074" y="329199"/>
                </a:lnTo>
                <a:lnTo>
                  <a:pt x="106171" y="330581"/>
                </a:lnTo>
                <a:lnTo>
                  <a:pt x="110616" y="330581"/>
                </a:lnTo>
                <a:lnTo>
                  <a:pt x="110616" y="317372"/>
                </a:lnTo>
                <a:lnTo>
                  <a:pt x="108076" y="317372"/>
                </a:lnTo>
                <a:lnTo>
                  <a:pt x="96192" y="316561"/>
                </a:lnTo>
                <a:lnTo>
                  <a:pt x="62466" y="296630"/>
                </a:lnTo>
                <a:lnTo>
                  <a:pt x="54482" y="259714"/>
                </a:lnTo>
                <a:lnTo>
                  <a:pt x="54697" y="253263"/>
                </a:lnTo>
                <a:lnTo>
                  <a:pt x="55340" y="246110"/>
                </a:lnTo>
                <a:lnTo>
                  <a:pt x="56411" y="238265"/>
                </a:lnTo>
                <a:lnTo>
                  <a:pt x="57912" y="229742"/>
                </a:lnTo>
                <a:lnTo>
                  <a:pt x="59485" y="221432"/>
                </a:lnTo>
                <a:lnTo>
                  <a:pt x="60594" y="214407"/>
                </a:lnTo>
                <a:lnTo>
                  <a:pt x="61251" y="208668"/>
                </a:lnTo>
                <a:lnTo>
                  <a:pt x="61467" y="204215"/>
                </a:lnTo>
                <a:lnTo>
                  <a:pt x="60920" y="197195"/>
                </a:lnTo>
                <a:lnTo>
                  <a:pt x="32131" y="166115"/>
                </a:lnTo>
                <a:lnTo>
                  <a:pt x="32131" y="162940"/>
                </a:lnTo>
                <a:lnTo>
                  <a:pt x="60920" y="131861"/>
                </a:lnTo>
                <a:lnTo>
                  <a:pt x="61467" y="124840"/>
                </a:lnTo>
                <a:lnTo>
                  <a:pt x="61251" y="120388"/>
                </a:lnTo>
                <a:lnTo>
                  <a:pt x="60594" y="114649"/>
                </a:lnTo>
                <a:lnTo>
                  <a:pt x="59485" y="107624"/>
                </a:lnTo>
                <a:lnTo>
                  <a:pt x="57912" y="99313"/>
                </a:lnTo>
                <a:lnTo>
                  <a:pt x="56411" y="90737"/>
                </a:lnTo>
                <a:lnTo>
                  <a:pt x="55340" y="82899"/>
                </a:lnTo>
                <a:lnTo>
                  <a:pt x="54697" y="75775"/>
                </a:lnTo>
                <a:lnTo>
                  <a:pt x="54482" y="69341"/>
                </a:lnTo>
                <a:lnTo>
                  <a:pt x="55366" y="55364"/>
                </a:lnTo>
                <a:lnTo>
                  <a:pt x="76519" y="20528"/>
                </a:lnTo>
                <a:lnTo>
                  <a:pt x="108076" y="13081"/>
                </a:lnTo>
                <a:lnTo>
                  <a:pt x="110616" y="13081"/>
                </a:lnTo>
                <a:lnTo>
                  <a:pt x="11061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90114" y="3665601"/>
            <a:ext cx="878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1" sz="3075" b="0" i="0" u="none" strike="noStrike" kern="1200" cap="none" spc="7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1" sz="28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2800" b="0" i="0" u="none" strike="noStrike" kern="1200" cap="none" spc="-2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1" sz="3075" b="0" i="0" u="none" strike="noStrike" kern="1200" cap="none" spc="-3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3075" b="0" i="0" u="none" strike="noStrike" kern="1200" cap="none" spc="0" normalizeH="0" baseline="-162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84142" y="3692016"/>
            <a:ext cx="324612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16426" y="3766184"/>
            <a:ext cx="1028700" cy="330835"/>
          </a:xfrm>
          <a:custGeom>
            <a:avLst/>
            <a:gdLst/>
            <a:ahLst/>
            <a:cxnLst/>
            <a:rect l="l" t="t" r="r" b="b"/>
            <a:pathLst>
              <a:path w="1028700" h="330835">
                <a:moveTo>
                  <a:pt x="922020" y="0"/>
                </a:moveTo>
                <a:lnTo>
                  <a:pt x="917575" y="0"/>
                </a:lnTo>
                <a:lnTo>
                  <a:pt x="917575" y="13081"/>
                </a:lnTo>
                <a:lnTo>
                  <a:pt x="920114" y="13081"/>
                </a:lnTo>
                <a:lnTo>
                  <a:pt x="931999" y="13912"/>
                </a:lnTo>
                <a:lnTo>
                  <a:pt x="965725" y="33857"/>
                </a:lnTo>
                <a:lnTo>
                  <a:pt x="973709" y="69468"/>
                </a:lnTo>
                <a:lnTo>
                  <a:pt x="973494" y="75920"/>
                </a:lnTo>
                <a:lnTo>
                  <a:pt x="972851" y="83073"/>
                </a:lnTo>
                <a:lnTo>
                  <a:pt x="971780" y="90918"/>
                </a:lnTo>
                <a:lnTo>
                  <a:pt x="970279" y="99440"/>
                </a:lnTo>
                <a:lnTo>
                  <a:pt x="968706" y="107751"/>
                </a:lnTo>
                <a:lnTo>
                  <a:pt x="967597" y="114776"/>
                </a:lnTo>
                <a:lnTo>
                  <a:pt x="966940" y="120515"/>
                </a:lnTo>
                <a:lnTo>
                  <a:pt x="966724" y="124967"/>
                </a:lnTo>
                <a:lnTo>
                  <a:pt x="967271" y="131990"/>
                </a:lnTo>
                <a:lnTo>
                  <a:pt x="996061" y="163067"/>
                </a:lnTo>
                <a:lnTo>
                  <a:pt x="996061" y="166242"/>
                </a:lnTo>
                <a:lnTo>
                  <a:pt x="967271" y="197322"/>
                </a:lnTo>
                <a:lnTo>
                  <a:pt x="966724" y="204342"/>
                </a:lnTo>
                <a:lnTo>
                  <a:pt x="966940" y="208795"/>
                </a:lnTo>
                <a:lnTo>
                  <a:pt x="967597" y="214534"/>
                </a:lnTo>
                <a:lnTo>
                  <a:pt x="968706" y="221559"/>
                </a:lnTo>
                <a:lnTo>
                  <a:pt x="970279" y="229869"/>
                </a:lnTo>
                <a:lnTo>
                  <a:pt x="971780" y="238464"/>
                </a:lnTo>
                <a:lnTo>
                  <a:pt x="972851" y="246332"/>
                </a:lnTo>
                <a:lnTo>
                  <a:pt x="973494" y="253462"/>
                </a:lnTo>
                <a:lnTo>
                  <a:pt x="973709" y="259841"/>
                </a:lnTo>
                <a:lnTo>
                  <a:pt x="972825" y="274413"/>
                </a:lnTo>
                <a:lnTo>
                  <a:pt x="951672" y="310032"/>
                </a:lnTo>
                <a:lnTo>
                  <a:pt x="920114" y="317372"/>
                </a:lnTo>
                <a:lnTo>
                  <a:pt x="917575" y="317372"/>
                </a:lnTo>
                <a:lnTo>
                  <a:pt x="917575" y="330581"/>
                </a:lnTo>
                <a:lnTo>
                  <a:pt x="922020" y="330581"/>
                </a:lnTo>
                <a:lnTo>
                  <a:pt x="941117" y="329199"/>
                </a:lnTo>
                <a:lnTo>
                  <a:pt x="982979" y="311912"/>
                </a:lnTo>
                <a:lnTo>
                  <a:pt x="1001910" y="274175"/>
                </a:lnTo>
                <a:lnTo>
                  <a:pt x="1003173" y="256794"/>
                </a:lnTo>
                <a:lnTo>
                  <a:pt x="1002913" y="249316"/>
                </a:lnTo>
                <a:lnTo>
                  <a:pt x="1002141" y="241363"/>
                </a:lnTo>
                <a:lnTo>
                  <a:pt x="1000869" y="232933"/>
                </a:lnTo>
                <a:lnTo>
                  <a:pt x="999109" y="224027"/>
                </a:lnTo>
                <a:lnTo>
                  <a:pt x="996314" y="211708"/>
                </a:lnTo>
                <a:lnTo>
                  <a:pt x="995164" y="204342"/>
                </a:lnTo>
                <a:lnTo>
                  <a:pt x="1020355" y="172491"/>
                </a:lnTo>
                <a:lnTo>
                  <a:pt x="1028191" y="171831"/>
                </a:lnTo>
                <a:lnTo>
                  <a:pt x="1028191" y="157606"/>
                </a:lnTo>
                <a:lnTo>
                  <a:pt x="995045" y="137921"/>
                </a:lnTo>
                <a:lnTo>
                  <a:pt x="995045" y="125856"/>
                </a:lnTo>
                <a:lnTo>
                  <a:pt x="996314" y="117601"/>
                </a:lnTo>
                <a:lnTo>
                  <a:pt x="999109" y="105409"/>
                </a:lnTo>
                <a:lnTo>
                  <a:pt x="1000869" y="96432"/>
                </a:lnTo>
                <a:lnTo>
                  <a:pt x="1002141" y="87979"/>
                </a:lnTo>
                <a:lnTo>
                  <a:pt x="1002913" y="80049"/>
                </a:lnTo>
                <a:lnTo>
                  <a:pt x="1003173" y="72643"/>
                </a:lnTo>
                <a:lnTo>
                  <a:pt x="1001910" y="55707"/>
                </a:lnTo>
                <a:lnTo>
                  <a:pt x="982979" y="18541"/>
                </a:lnTo>
                <a:lnTo>
                  <a:pt x="941117" y="1379"/>
                </a:lnTo>
                <a:lnTo>
                  <a:pt x="922020" y="0"/>
                </a:lnTo>
                <a:close/>
              </a:path>
              <a:path w="1028700" h="330835">
                <a:moveTo>
                  <a:pt x="110616" y="0"/>
                </a:moveTo>
                <a:lnTo>
                  <a:pt x="106172" y="0"/>
                </a:lnTo>
                <a:lnTo>
                  <a:pt x="87074" y="1379"/>
                </a:lnTo>
                <a:lnTo>
                  <a:pt x="45212" y="18541"/>
                </a:lnTo>
                <a:lnTo>
                  <a:pt x="26281" y="55600"/>
                </a:lnTo>
                <a:lnTo>
                  <a:pt x="25136" y="75775"/>
                </a:lnTo>
                <a:lnTo>
                  <a:pt x="25278" y="79867"/>
                </a:lnTo>
                <a:lnTo>
                  <a:pt x="26050" y="87820"/>
                </a:lnTo>
                <a:lnTo>
                  <a:pt x="27322" y="96250"/>
                </a:lnTo>
                <a:lnTo>
                  <a:pt x="29083" y="105156"/>
                </a:lnTo>
                <a:lnTo>
                  <a:pt x="31750" y="117475"/>
                </a:lnTo>
                <a:lnTo>
                  <a:pt x="33147" y="125729"/>
                </a:lnTo>
                <a:lnTo>
                  <a:pt x="33147" y="137794"/>
                </a:lnTo>
                <a:lnTo>
                  <a:pt x="30352" y="144271"/>
                </a:lnTo>
                <a:lnTo>
                  <a:pt x="0" y="157352"/>
                </a:lnTo>
                <a:lnTo>
                  <a:pt x="0" y="171576"/>
                </a:lnTo>
                <a:lnTo>
                  <a:pt x="33147" y="191262"/>
                </a:lnTo>
                <a:lnTo>
                  <a:pt x="33147" y="203326"/>
                </a:lnTo>
                <a:lnTo>
                  <a:pt x="31750" y="211581"/>
                </a:lnTo>
                <a:lnTo>
                  <a:pt x="29083" y="223773"/>
                </a:lnTo>
                <a:lnTo>
                  <a:pt x="27322" y="232751"/>
                </a:lnTo>
                <a:lnTo>
                  <a:pt x="26050" y="241204"/>
                </a:lnTo>
                <a:lnTo>
                  <a:pt x="25278" y="249134"/>
                </a:lnTo>
                <a:lnTo>
                  <a:pt x="25019" y="256539"/>
                </a:lnTo>
                <a:lnTo>
                  <a:pt x="26281" y="274067"/>
                </a:lnTo>
                <a:lnTo>
                  <a:pt x="45212" y="311912"/>
                </a:lnTo>
                <a:lnTo>
                  <a:pt x="87074" y="329199"/>
                </a:lnTo>
                <a:lnTo>
                  <a:pt x="106172" y="330581"/>
                </a:lnTo>
                <a:lnTo>
                  <a:pt x="110616" y="330581"/>
                </a:lnTo>
                <a:lnTo>
                  <a:pt x="110616" y="317372"/>
                </a:lnTo>
                <a:lnTo>
                  <a:pt x="108076" y="317372"/>
                </a:lnTo>
                <a:lnTo>
                  <a:pt x="96192" y="316561"/>
                </a:lnTo>
                <a:lnTo>
                  <a:pt x="62466" y="296630"/>
                </a:lnTo>
                <a:lnTo>
                  <a:pt x="54483" y="259714"/>
                </a:lnTo>
                <a:lnTo>
                  <a:pt x="54697" y="253263"/>
                </a:lnTo>
                <a:lnTo>
                  <a:pt x="55340" y="246110"/>
                </a:lnTo>
                <a:lnTo>
                  <a:pt x="56411" y="238265"/>
                </a:lnTo>
                <a:lnTo>
                  <a:pt x="57912" y="229742"/>
                </a:lnTo>
                <a:lnTo>
                  <a:pt x="59485" y="221432"/>
                </a:lnTo>
                <a:lnTo>
                  <a:pt x="60594" y="214407"/>
                </a:lnTo>
                <a:lnTo>
                  <a:pt x="61251" y="208668"/>
                </a:lnTo>
                <a:lnTo>
                  <a:pt x="61468" y="204215"/>
                </a:lnTo>
                <a:lnTo>
                  <a:pt x="60920" y="197195"/>
                </a:lnTo>
                <a:lnTo>
                  <a:pt x="32131" y="166115"/>
                </a:lnTo>
                <a:lnTo>
                  <a:pt x="32131" y="162940"/>
                </a:lnTo>
                <a:lnTo>
                  <a:pt x="60920" y="131861"/>
                </a:lnTo>
                <a:lnTo>
                  <a:pt x="61468" y="124840"/>
                </a:lnTo>
                <a:lnTo>
                  <a:pt x="61251" y="120388"/>
                </a:lnTo>
                <a:lnTo>
                  <a:pt x="60594" y="114649"/>
                </a:lnTo>
                <a:lnTo>
                  <a:pt x="59485" y="107624"/>
                </a:lnTo>
                <a:lnTo>
                  <a:pt x="57912" y="99313"/>
                </a:lnTo>
                <a:lnTo>
                  <a:pt x="56411" y="90737"/>
                </a:lnTo>
                <a:lnTo>
                  <a:pt x="55340" y="82899"/>
                </a:lnTo>
                <a:lnTo>
                  <a:pt x="54697" y="75775"/>
                </a:lnTo>
                <a:lnTo>
                  <a:pt x="54483" y="69341"/>
                </a:lnTo>
                <a:lnTo>
                  <a:pt x="55366" y="55364"/>
                </a:lnTo>
                <a:lnTo>
                  <a:pt x="76519" y="20528"/>
                </a:lnTo>
                <a:lnTo>
                  <a:pt x="108076" y="13081"/>
                </a:lnTo>
                <a:lnTo>
                  <a:pt x="110616" y="13081"/>
                </a:lnTo>
                <a:lnTo>
                  <a:pt x="11061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99610" y="3665601"/>
            <a:ext cx="848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3075" b="0" i="0" u="none" strike="noStrike" kern="1200" cap="none" spc="7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1" sz="28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2800" b="0" i="0" u="none" strike="noStrike" kern="1200" cap="none" spc="-2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3075" b="0" i="0" u="none" strike="noStrike" kern="1200" cap="none" spc="-3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3075" b="0" i="0" u="none" strike="noStrike" kern="1200" cap="none" spc="0" normalizeH="0" baseline="-162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0404" y="4118813"/>
            <a:ext cx="5037709" cy="4209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0404" y="4544314"/>
            <a:ext cx="1320164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51050" y="4517897"/>
            <a:ext cx="242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29357" y="4687061"/>
            <a:ext cx="2012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50" b="0" i="0" u="none" strike="noStrike" kern="1200" cap="none" spc="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𝐵</a:t>
            </a:r>
            <a:endParaRPr kumimoji="1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98089" y="4544314"/>
            <a:ext cx="853821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68523" y="4517897"/>
            <a:ext cx="242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46830" y="4687061"/>
            <a:ext cx="19113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5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</a:t>
            </a:r>
            <a:endParaRPr kumimoji="1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97802" y="4480559"/>
            <a:ext cx="1310005" cy="114300"/>
          </a:xfrm>
          <a:custGeom>
            <a:avLst/>
            <a:gdLst/>
            <a:ahLst/>
            <a:cxnLst/>
            <a:rect l="l" t="t" r="r" b="b"/>
            <a:pathLst>
              <a:path w="1310004" h="114300">
                <a:moveTo>
                  <a:pt x="1524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2400" y="76200"/>
                </a:lnTo>
                <a:lnTo>
                  <a:pt x="152400" y="38100"/>
                </a:lnTo>
                <a:close/>
              </a:path>
              <a:path w="1310004" h="114300">
                <a:moveTo>
                  <a:pt x="419100" y="38100"/>
                </a:moveTo>
                <a:lnTo>
                  <a:pt x="266700" y="38100"/>
                </a:lnTo>
                <a:lnTo>
                  <a:pt x="2667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1310004" h="114300">
                <a:moveTo>
                  <a:pt x="68580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685800" y="76200"/>
                </a:lnTo>
                <a:lnTo>
                  <a:pt x="685800" y="38100"/>
                </a:lnTo>
                <a:close/>
              </a:path>
              <a:path w="1310004" h="114300">
                <a:moveTo>
                  <a:pt x="952500" y="38100"/>
                </a:moveTo>
                <a:lnTo>
                  <a:pt x="800100" y="38100"/>
                </a:lnTo>
                <a:lnTo>
                  <a:pt x="800100" y="76200"/>
                </a:lnTo>
                <a:lnTo>
                  <a:pt x="952500" y="76200"/>
                </a:lnTo>
                <a:lnTo>
                  <a:pt x="952500" y="38100"/>
                </a:lnTo>
                <a:close/>
              </a:path>
              <a:path w="1310004" h="114300">
                <a:moveTo>
                  <a:pt x="1195451" y="0"/>
                </a:moveTo>
                <a:lnTo>
                  <a:pt x="1195451" y="114300"/>
                </a:lnTo>
                <a:lnTo>
                  <a:pt x="1271651" y="76200"/>
                </a:lnTo>
                <a:lnTo>
                  <a:pt x="1214501" y="76200"/>
                </a:lnTo>
                <a:lnTo>
                  <a:pt x="1214501" y="38100"/>
                </a:lnTo>
                <a:lnTo>
                  <a:pt x="1271651" y="38100"/>
                </a:lnTo>
                <a:lnTo>
                  <a:pt x="1195451" y="0"/>
                </a:lnTo>
                <a:close/>
              </a:path>
              <a:path w="1310004" h="114300">
                <a:moveTo>
                  <a:pt x="1195451" y="38100"/>
                </a:moveTo>
                <a:lnTo>
                  <a:pt x="1066800" y="38100"/>
                </a:lnTo>
                <a:lnTo>
                  <a:pt x="1066800" y="76200"/>
                </a:lnTo>
                <a:lnTo>
                  <a:pt x="1195451" y="76200"/>
                </a:lnTo>
                <a:lnTo>
                  <a:pt x="1195451" y="38100"/>
                </a:lnTo>
                <a:close/>
              </a:path>
              <a:path w="1310004" h="114300">
                <a:moveTo>
                  <a:pt x="1271651" y="38100"/>
                </a:moveTo>
                <a:lnTo>
                  <a:pt x="1214501" y="38100"/>
                </a:lnTo>
                <a:lnTo>
                  <a:pt x="1214501" y="76200"/>
                </a:lnTo>
                <a:lnTo>
                  <a:pt x="1271651" y="76200"/>
                </a:lnTo>
                <a:lnTo>
                  <a:pt x="1309751" y="57150"/>
                </a:lnTo>
                <a:lnTo>
                  <a:pt x="1271651" y="3810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58940" y="3269741"/>
            <a:ext cx="114300" cy="1276350"/>
          </a:xfrm>
          <a:custGeom>
            <a:avLst/>
            <a:gdLst/>
            <a:ahLst/>
            <a:cxnLst/>
            <a:rect l="l" t="t" r="r" b="b"/>
            <a:pathLst>
              <a:path w="114300" h="1276350">
                <a:moveTo>
                  <a:pt x="76200" y="1123569"/>
                </a:moveTo>
                <a:lnTo>
                  <a:pt x="38100" y="1123569"/>
                </a:lnTo>
                <a:lnTo>
                  <a:pt x="38100" y="1275969"/>
                </a:lnTo>
                <a:lnTo>
                  <a:pt x="76200" y="1275969"/>
                </a:lnTo>
                <a:lnTo>
                  <a:pt x="76200" y="1123569"/>
                </a:lnTo>
                <a:close/>
              </a:path>
              <a:path w="114300" h="1276350">
                <a:moveTo>
                  <a:pt x="76200" y="856869"/>
                </a:moveTo>
                <a:lnTo>
                  <a:pt x="38100" y="856869"/>
                </a:lnTo>
                <a:lnTo>
                  <a:pt x="38100" y="1009269"/>
                </a:lnTo>
                <a:lnTo>
                  <a:pt x="76200" y="1009269"/>
                </a:lnTo>
                <a:lnTo>
                  <a:pt x="76200" y="856869"/>
                </a:lnTo>
                <a:close/>
              </a:path>
              <a:path w="114300" h="1276350">
                <a:moveTo>
                  <a:pt x="76200" y="590169"/>
                </a:moveTo>
                <a:lnTo>
                  <a:pt x="38100" y="590169"/>
                </a:lnTo>
                <a:lnTo>
                  <a:pt x="38100" y="742569"/>
                </a:lnTo>
                <a:lnTo>
                  <a:pt x="76200" y="742569"/>
                </a:lnTo>
                <a:lnTo>
                  <a:pt x="76200" y="590169"/>
                </a:lnTo>
                <a:close/>
              </a:path>
              <a:path w="114300" h="1276350">
                <a:moveTo>
                  <a:pt x="76200" y="323469"/>
                </a:moveTo>
                <a:lnTo>
                  <a:pt x="38100" y="323469"/>
                </a:lnTo>
                <a:lnTo>
                  <a:pt x="38100" y="475869"/>
                </a:lnTo>
                <a:lnTo>
                  <a:pt x="76200" y="475869"/>
                </a:lnTo>
                <a:lnTo>
                  <a:pt x="76200" y="323469"/>
                </a:lnTo>
                <a:close/>
              </a:path>
              <a:path w="114300" h="1276350">
                <a:moveTo>
                  <a:pt x="76200" y="95250"/>
                </a:moveTo>
                <a:lnTo>
                  <a:pt x="38100" y="95250"/>
                </a:lnTo>
                <a:lnTo>
                  <a:pt x="38100" y="209169"/>
                </a:lnTo>
                <a:lnTo>
                  <a:pt x="76200" y="209169"/>
                </a:lnTo>
                <a:lnTo>
                  <a:pt x="76200" y="95250"/>
                </a:lnTo>
                <a:close/>
              </a:path>
              <a:path w="114300" h="12763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2763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04532" y="4049521"/>
            <a:ext cx="1227455" cy="506095"/>
          </a:xfrm>
          <a:custGeom>
            <a:avLst/>
            <a:gdLst/>
            <a:ahLst/>
            <a:cxnLst/>
            <a:rect l="l" t="t" r="r" b="b"/>
            <a:pathLst>
              <a:path w="1227454" h="506095">
                <a:moveTo>
                  <a:pt x="141986" y="414654"/>
                </a:moveTo>
                <a:lnTo>
                  <a:pt x="0" y="470026"/>
                </a:lnTo>
                <a:lnTo>
                  <a:pt x="13843" y="505586"/>
                </a:lnTo>
                <a:lnTo>
                  <a:pt x="155828" y="450214"/>
                </a:lnTo>
                <a:lnTo>
                  <a:pt x="141986" y="414654"/>
                </a:lnTo>
                <a:close/>
              </a:path>
              <a:path w="1227454" h="506095">
                <a:moveTo>
                  <a:pt x="390525" y="317753"/>
                </a:moveTo>
                <a:lnTo>
                  <a:pt x="248539" y="373125"/>
                </a:lnTo>
                <a:lnTo>
                  <a:pt x="262382" y="408558"/>
                </a:lnTo>
                <a:lnTo>
                  <a:pt x="404368" y="353186"/>
                </a:lnTo>
                <a:lnTo>
                  <a:pt x="390525" y="317753"/>
                </a:lnTo>
                <a:close/>
              </a:path>
              <a:path w="1227454" h="506095">
                <a:moveTo>
                  <a:pt x="638937" y="220725"/>
                </a:moveTo>
                <a:lnTo>
                  <a:pt x="496950" y="276225"/>
                </a:lnTo>
                <a:lnTo>
                  <a:pt x="510794" y="311657"/>
                </a:lnTo>
                <a:lnTo>
                  <a:pt x="652780" y="256285"/>
                </a:lnTo>
                <a:lnTo>
                  <a:pt x="638937" y="220725"/>
                </a:lnTo>
                <a:close/>
              </a:path>
              <a:path w="1227454" h="506095">
                <a:moveTo>
                  <a:pt x="887349" y="123825"/>
                </a:moveTo>
                <a:lnTo>
                  <a:pt x="745363" y="179196"/>
                </a:lnTo>
                <a:lnTo>
                  <a:pt x="759333" y="214756"/>
                </a:lnTo>
                <a:lnTo>
                  <a:pt x="901192" y="159384"/>
                </a:lnTo>
                <a:lnTo>
                  <a:pt x="887349" y="123825"/>
                </a:lnTo>
                <a:close/>
              </a:path>
              <a:path w="1227454" h="506095">
                <a:moveTo>
                  <a:pt x="1113663" y="35519"/>
                </a:moveTo>
                <a:lnTo>
                  <a:pt x="993901" y="82295"/>
                </a:lnTo>
                <a:lnTo>
                  <a:pt x="1007745" y="117855"/>
                </a:lnTo>
                <a:lnTo>
                  <a:pt x="1127520" y="71073"/>
                </a:lnTo>
                <a:lnTo>
                  <a:pt x="1113663" y="35519"/>
                </a:lnTo>
                <a:close/>
              </a:path>
              <a:path w="1227454" h="506095">
                <a:moveTo>
                  <a:pt x="1211905" y="28575"/>
                </a:moveTo>
                <a:lnTo>
                  <a:pt x="1131443" y="28575"/>
                </a:lnTo>
                <a:lnTo>
                  <a:pt x="1145286" y="64134"/>
                </a:lnTo>
                <a:lnTo>
                  <a:pt x="1127520" y="71073"/>
                </a:lnTo>
                <a:lnTo>
                  <a:pt x="1141349" y="106552"/>
                </a:lnTo>
                <a:lnTo>
                  <a:pt x="1211905" y="28575"/>
                </a:lnTo>
                <a:close/>
              </a:path>
              <a:path w="1227454" h="506095">
                <a:moveTo>
                  <a:pt x="1131443" y="28575"/>
                </a:moveTo>
                <a:lnTo>
                  <a:pt x="1113663" y="35519"/>
                </a:lnTo>
                <a:lnTo>
                  <a:pt x="1127520" y="71073"/>
                </a:lnTo>
                <a:lnTo>
                  <a:pt x="1145286" y="64134"/>
                </a:lnTo>
                <a:lnTo>
                  <a:pt x="1131443" y="28575"/>
                </a:lnTo>
                <a:close/>
              </a:path>
              <a:path w="1227454" h="506095">
                <a:moveTo>
                  <a:pt x="1099820" y="0"/>
                </a:moveTo>
                <a:lnTo>
                  <a:pt x="1113663" y="35519"/>
                </a:lnTo>
                <a:lnTo>
                  <a:pt x="1131443" y="28575"/>
                </a:lnTo>
                <a:lnTo>
                  <a:pt x="1211905" y="28575"/>
                </a:lnTo>
                <a:lnTo>
                  <a:pt x="1227074" y="11810"/>
                </a:lnTo>
                <a:lnTo>
                  <a:pt x="10998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43522" y="3364738"/>
            <a:ext cx="493395" cy="1195705"/>
          </a:xfrm>
          <a:custGeom>
            <a:avLst/>
            <a:gdLst/>
            <a:ahLst/>
            <a:cxnLst/>
            <a:rect l="l" t="t" r="r" b="b"/>
            <a:pathLst>
              <a:path w="493395" h="1195704">
                <a:moveTo>
                  <a:pt x="437769" y="1039749"/>
                </a:moveTo>
                <a:lnTo>
                  <a:pt x="402335" y="1053592"/>
                </a:lnTo>
                <a:lnTo>
                  <a:pt x="457707" y="1195578"/>
                </a:lnTo>
                <a:lnTo>
                  <a:pt x="493141" y="1181735"/>
                </a:lnTo>
                <a:lnTo>
                  <a:pt x="437769" y="1039749"/>
                </a:lnTo>
                <a:close/>
              </a:path>
              <a:path w="493395" h="1195704">
                <a:moveTo>
                  <a:pt x="340868" y="791210"/>
                </a:moveTo>
                <a:lnTo>
                  <a:pt x="305434" y="805053"/>
                </a:lnTo>
                <a:lnTo>
                  <a:pt x="360806" y="947038"/>
                </a:lnTo>
                <a:lnTo>
                  <a:pt x="396240" y="933195"/>
                </a:lnTo>
                <a:lnTo>
                  <a:pt x="340868" y="791210"/>
                </a:lnTo>
                <a:close/>
              </a:path>
              <a:path w="493395" h="1195704">
                <a:moveTo>
                  <a:pt x="243967" y="542798"/>
                </a:moveTo>
                <a:lnTo>
                  <a:pt x="208406" y="556641"/>
                </a:lnTo>
                <a:lnTo>
                  <a:pt x="263778" y="698626"/>
                </a:lnTo>
                <a:lnTo>
                  <a:pt x="299338" y="684784"/>
                </a:lnTo>
                <a:lnTo>
                  <a:pt x="243967" y="542798"/>
                </a:lnTo>
                <a:close/>
              </a:path>
              <a:path w="493395" h="1195704">
                <a:moveTo>
                  <a:pt x="146938" y="294386"/>
                </a:moveTo>
                <a:lnTo>
                  <a:pt x="111505" y="308229"/>
                </a:lnTo>
                <a:lnTo>
                  <a:pt x="166877" y="450214"/>
                </a:lnTo>
                <a:lnTo>
                  <a:pt x="202437" y="436372"/>
                </a:lnTo>
                <a:lnTo>
                  <a:pt x="146938" y="294386"/>
                </a:lnTo>
                <a:close/>
              </a:path>
              <a:path w="493395" h="1195704">
                <a:moveTo>
                  <a:pt x="70949" y="99568"/>
                </a:moveTo>
                <a:lnTo>
                  <a:pt x="35511" y="113397"/>
                </a:lnTo>
                <a:lnTo>
                  <a:pt x="69976" y="201675"/>
                </a:lnTo>
                <a:lnTo>
                  <a:pt x="105410" y="187833"/>
                </a:lnTo>
                <a:lnTo>
                  <a:pt x="70949" y="99568"/>
                </a:lnTo>
                <a:close/>
              </a:path>
              <a:path w="493395" h="1195704">
                <a:moveTo>
                  <a:pt x="11684" y="0"/>
                </a:moveTo>
                <a:lnTo>
                  <a:pt x="0" y="127253"/>
                </a:lnTo>
                <a:lnTo>
                  <a:pt x="35511" y="113397"/>
                </a:lnTo>
                <a:lnTo>
                  <a:pt x="28575" y="95631"/>
                </a:lnTo>
                <a:lnTo>
                  <a:pt x="64007" y="81787"/>
                </a:lnTo>
                <a:lnTo>
                  <a:pt x="102074" y="81787"/>
                </a:lnTo>
                <a:lnTo>
                  <a:pt x="11684" y="0"/>
                </a:lnTo>
                <a:close/>
              </a:path>
              <a:path w="493395" h="1195704">
                <a:moveTo>
                  <a:pt x="64007" y="81787"/>
                </a:moveTo>
                <a:lnTo>
                  <a:pt x="28575" y="95631"/>
                </a:lnTo>
                <a:lnTo>
                  <a:pt x="35511" y="113397"/>
                </a:lnTo>
                <a:lnTo>
                  <a:pt x="70949" y="99568"/>
                </a:lnTo>
                <a:lnTo>
                  <a:pt x="64007" y="81787"/>
                </a:lnTo>
                <a:close/>
              </a:path>
              <a:path w="493395" h="1195704">
                <a:moveTo>
                  <a:pt x="102074" y="81787"/>
                </a:moveTo>
                <a:lnTo>
                  <a:pt x="64007" y="81787"/>
                </a:lnTo>
                <a:lnTo>
                  <a:pt x="70949" y="99568"/>
                </a:lnTo>
                <a:lnTo>
                  <a:pt x="106425" y="85725"/>
                </a:lnTo>
                <a:lnTo>
                  <a:pt x="102074" y="8178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642861" y="2774137"/>
            <a:ext cx="4375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solidFill>
                  <a:srgbClr val="990000"/>
                </a:solidFill>
              </a:rPr>
              <a:t>𝑒</a:t>
            </a:r>
            <a:r>
              <a:rPr sz="3525" spc="-37" baseline="-15366" dirty="0">
                <a:solidFill>
                  <a:srgbClr val="990000"/>
                </a:solidFill>
              </a:rPr>
              <a:t>2</a:t>
            </a:r>
            <a:endParaRPr sz="3525" baseline="-15366"/>
          </a:p>
        </p:txBody>
      </p:sp>
      <p:sp>
        <p:nvSpPr>
          <p:cNvPr id="28" name="object 28"/>
          <p:cNvSpPr txBox="1"/>
          <p:nvPr/>
        </p:nvSpPr>
        <p:spPr>
          <a:xfrm>
            <a:off x="8159495" y="4199331"/>
            <a:ext cx="4286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200" b="0" i="0" u="none" strike="noStrike" kern="1200" cap="none" spc="-6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3525" b="0" i="0" u="none" strike="noStrike" kern="1200" cap="none" spc="-89" normalizeH="0" baseline="-15366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1" sz="3525" b="0" i="0" u="none" strike="noStrike" kern="1200" cap="none" spc="0" normalizeH="0" baseline="-153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73775" y="2860293"/>
            <a:ext cx="407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1" sz="3075" b="0" i="0" u="none" strike="noStrike" kern="1200" cap="none" spc="-3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3075" b="0" i="0" u="none" strike="noStrike" kern="1200" cap="none" spc="0" normalizeH="0" baseline="-162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69580" y="3702177"/>
            <a:ext cx="400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1" sz="3075" b="0" i="0" u="none" strike="noStrike" kern="1200" cap="none" spc="-75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1" sz="3075" b="0" i="0" u="none" strike="noStrike" kern="1200" cap="none" spc="0" normalizeH="0" baseline="-162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57870" y="2309571"/>
            <a:ext cx="219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20788" y="4540758"/>
            <a:ext cx="242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99350" y="4709921"/>
            <a:ext cx="19113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50" b="0" i="0" u="none" strike="noStrike" kern="1200" cap="none" spc="35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</a:t>
            </a:r>
            <a:endParaRPr kumimoji="1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62217" y="3729685"/>
            <a:ext cx="430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1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3075" b="0" i="0" u="none" strike="noStrike" kern="1200" cap="none" spc="-209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𝐵</a:t>
            </a:r>
            <a:endParaRPr kumimoji="1" sz="3075" b="0" i="0" u="none" strike="noStrike" kern="1200" cap="none" spc="0" normalizeH="0" baseline="-162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687305" y="1965225"/>
            <a:ext cx="1743348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3044752" y="1966222"/>
            <a:ext cx="1395363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 36"/>
          <p:cNvSpPr/>
          <p:nvPr/>
        </p:nvSpPr>
        <p:spPr>
          <a:xfrm>
            <a:off x="3871321" y="4171187"/>
            <a:ext cx="1743348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/>
          <p:cNvSpPr/>
          <p:nvPr/>
        </p:nvSpPr>
        <p:spPr>
          <a:xfrm>
            <a:off x="705964" y="4618256"/>
            <a:ext cx="1172034" cy="3433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97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3587" y="591058"/>
            <a:ext cx="3637279" cy="548640"/>
            <a:chOff x="513587" y="591058"/>
            <a:chExt cx="3637279" cy="548640"/>
          </a:xfrm>
        </p:grpSpPr>
        <p:sp>
          <p:nvSpPr>
            <p:cNvPr id="3" name="object 3"/>
            <p:cNvSpPr/>
            <p:nvPr/>
          </p:nvSpPr>
          <p:spPr>
            <a:xfrm>
              <a:off x="513587" y="591058"/>
              <a:ext cx="1625346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034793" y="591058"/>
              <a:ext cx="920115" cy="548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69945" y="591058"/>
              <a:ext cx="1280541" cy="5486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88848" y="1699260"/>
            <a:ext cx="7255509" cy="4966335"/>
            <a:chOff x="688848" y="1699260"/>
            <a:chExt cx="7255509" cy="4966335"/>
          </a:xfrm>
        </p:grpSpPr>
        <p:sp>
          <p:nvSpPr>
            <p:cNvPr id="7" name="object 7"/>
            <p:cNvSpPr/>
            <p:nvPr/>
          </p:nvSpPr>
          <p:spPr>
            <a:xfrm>
              <a:off x="688848" y="1699260"/>
              <a:ext cx="3788664" cy="21747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340734" y="3352164"/>
              <a:ext cx="4385398" cy="33133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252719" y="3928617"/>
              <a:ext cx="2691765" cy="1315720"/>
            </a:xfrm>
            <a:custGeom>
              <a:avLst/>
              <a:gdLst/>
              <a:ahLst/>
              <a:cxnLst/>
              <a:rect l="l" t="t" r="r" b="b"/>
              <a:pathLst>
                <a:path w="2691765" h="1315720">
                  <a:moveTo>
                    <a:pt x="2618856" y="25368"/>
                  </a:moveTo>
                  <a:lnTo>
                    <a:pt x="0" y="1297431"/>
                  </a:lnTo>
                  <a:lnTo>
                    <a:pt x="8635" y="1315211"/>
                  </a:lnTo>
                  <a:lnTo>
                    <a:pt x="2627534" y="43254"/>
                  </a:lnTo>
                  <a:lnTo>
                    <a:pt x="2618856" y="25368"/>
                  </a:lnTo>
                  <a:close/>
                </a:path>
                <a:path w="2691765" h="1315720">
                  <a:moveTo>
                    <a:pt x="2677223" y="19811"/>
                  </a:moveTo>
                  <a:lnTo>
                    <a:pt x="2630297" y="19811"/>
                  </a:lnTo>
                  <a:lnTo>
                    <a:pt x="2638932" y="37718"/>
                  </a:lnTo>
                  <a:lnTo>
                    <a:pt x="2627534" y="43254"/>
                  </a:lnTo>
                  <a:lnTo>
                    <a:pt x="2639822" y="68579"/>
                  </a:lnTo>
                  <a:lnTo>
                    <a:pt x="2677223" y="19811"/>
                  </a:lnTo>
                  <a:close/>
                </a:path>
                <a:path w="2691765" h="1315720">
                  <a:moveTo>
                    <a:pt x="2630297" y="19811"/>
                  </a:moveTo>
                  <a:lnTo>
                    <a:pt x="2618856" y="25368"/>
                  </a:lnTo>
                  <a:lnTo>
                    <a:pt x="2627534" y="43254"/>
                  </a:lnTo>
                  <a:lnTo>
                    <a:pt x="2638932" y="37718"/>
                  </a:lnTo>
                  <a:lnTo>
                    <a:pt x="2630297" y="19811"/>
                  </a:lnTo>
                  <a:close/>
                </a:path>
                <a:path w="2691765" h="1315720">
                  <a:moveTo>
                    <a:pt x="2606548" y="0"/>
                  </a:moveTo>
                  <a:lnTo>
                    <a:pt x="2618856" y="25368"/>
                  </a:lnTo>
                  <a:lnTo>
                    <a:pt x="2630297" y="19811"/>
                  </a:lnTo>
                  <a:lnTo>
                    <a:pt x="2677223" y="19811"/>
                  </a:lnTo>
                  <a:lnTo>
                    <a:pt x="2691637" y="1015"/>
                  </a:lnTo>
                  <a:lnTo>
                    <a:pt x="2606548" y="0"/>
                  </a:lnTo>
                  <a:close/>
                </a:path>
              </a:pathLst>
            </a:custGeom>
            <a:solidFill>
              <a:srgbClr val="B4D0F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246877" y="3147822"/>
              <a:ext cx="2097405" cy="2086610"/>
            </a:xfrm>
            <a:custGeom>
              <a:avLst/>
              <a:gdLst/>
              <a:ahLst/>
              <a:cxnLst/>
              <a:rect l="l" t="t" r="r" b="b"/>
              <a:pathLst>
                <a:path w="2097404" h="2086610">
                  <a:moveTo>
                    <a:pt x="2025390" y="51006"/>
                  </a:moveTo>
                  <a:lnTo>
                    <a:pt x="0" y="2065908"/>
                  </a:lnTo>
                  <a:lnTo>
                    <a:pt x="20320" y="2086483"/>
                  </a:lnTo>
                  <a:lnTo>
                    <a:pt x="2045858" y="71558"/>
                  </a:lnTo>
                  <a:lnTo>
                    <a:pt x="2025390" y="51006"/>
                  </a:lnTo>
                  <a:close/>
                </a:path>
                <a:path w="2097404" h="2086610">
                  <a:moveTo>
                    <a:pt x="2083557" y="40766"/>
                  </a:moveTo>
                  <a:lnTo>
                    <a:pt x="2035682" y="40766"/>
                  </a:lnTo>
                  <a:lnTo>
                    <a:pt x="2056129" y="61340"/>
                  </a:lnTo>
                  <a:lnTo>
                    <a:pt x="2045858" y="71558"/>
                  </a:lnTo>
                  <a:lnTo>
                    <a:pt x="2066290" y="92075"/>
                  </a:lnTo>
                  <a:lnTo>
                    <a:pt x="2083557" y="40766"/>
                  </a:lnTo>
                  <a:close/>
                </a:path>
                <a:path w="2097404" h="2086610">
                  <a:moveTo>
                    <a:pt x="2035682" y="40766"/>
                  </a:moveTo>
                  <a:lnTo>
                    <a:pt x="2025390" y="51006"/>
                  </a:lnTo>
                  <a:lnTo>
                    <a:pt x="2045858" y="71558"/>
                  </a:lnTo>
                  <a:lnTo>
                    <a:pt x="2056129" y="61340"/>
                  </a:lnTo>
                  <a:lnTo>
                    <a:pt x="2035682" y="40766"/>
                  </a:lnTo>
                  <a:close/>
                </a:path>
                <a:path w="2097404" h="2086610">
                  <a:moveTo>
                    <a:pt x="2097278" y="0"/>
                  </a:moveTo>
                  <a:lnTo>
                    <a:pt x="2004949" y="30479"/>
                  </a:lnTo>
                  <a:lnTo>
                    <a:pt x="2025390" y="51006"/>
                  </a:lnTo>
                  <a:lnTo>
                    <a:pt x="2035682" y="40766"/>
                  </a:lnTo>
                  <a:lnTo>
                    <a:pt x="2083557" y="40766"/>
                  </a:lnTo>
                  <a:lnTo>
                    <a:pt x="209727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957821" y="3538220"/>
              <a:ext cx="471805" cy="624205"/>
            </a:xfrm>
            <a:custGeom>
              <a:avLst/>
              <a:gdLst/>
              <a:ahLst/>
              <a:cxnLst/>
              <a:rect l="l" t="t" r="r" b="b"/>
              <a:pathLst>
                <a:path w="471804" h="624204">
                  <a:moveTo>
                    <a:pt x="0" y="0"/>
                  </a:moveTo>
                  <a:lnTo>
                    <a:pt x="39585" y="15547"/>
                  </a:lnTo>
                  <a:lnTo>
                    <a:pt x="78097" y="34282"/>
                  </a:lnTo>
                  <a:lnTo>
                    <a:pt x="115454" y="56097"/>
                  </a:lnTo>
                  <a:lnTo>
                    <a:pt x="151573" y="80882"/>
                  </a:lnTo>
                  <a:lnTo>
                    <a:pt x="186374" y="108531"/>
                  </a:lnTo>
                  <a:lnTo>
                    <a:pt x="219774" y="138934"/>
                  </a:lnTo>
                  <a:lnTo>
                    <a:pt x="251691" y="171983"/>
                  </a:lnTo>
                  <a:lnTo>
                    <a:pt x="282044" y="207570"/>
                  </a:lnTo>
                  <a:lnTo>
                    <a:pt x="310750" y="245587"/>
                  </a:lnTo>
                  <a:lnTo>
                    <a:pt x="337728" y="285926"/>
                  </a:lnTo>
                  <a:lnTo>
                    <a:pt x="362895" y="328478"/>
                  </a:lnTo>
                  <a:lnTo>
                    <a:pt x="386170" y="373134"/>
                  </a:lnTo>
                  <a:lnTo>
                    <a:pt x="407471" y="419788"/>
                  </a:lnTo>
                  <a:lnTo>
                    <a:pt x="426716" y="468330"/>
                  </a:lnTo>
                  <a:lnTo>
                    <a:pt x="443823" y="518652"/>
                  </a:lnTo>
                  <a:lnTo>
                    <a:pt x="458711" y="570647"/>
                  </a:lnTo>
                  <a:lnTo>
                    <a:pt x="471297" y="624204"/>
                  </a:lnTo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32878" y="3136138"/>
            <a:ext cx="650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Lateral  Velocity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6248" y="3147822"/>
            <a:ext cx="3158490" cy="2104390"/>
            <a:chOff x="4786248" y="3147822"/>
            <a:chExt cx="3158490" cy="2104390"/>
          </a:xfrm>
        </p:grpSpPr>
        <p:sp>
          <p:nvSpPr>
            <p:cNvPr id="14" name="object 14"/>
            <p:cNvSpPr/>
            <p:nvPr/>
          </p:nvSpPr>
          <p:spPr>
            <a:xfrm>
              <a:off x="7330185" y="3147822"/>
              <a:ext cx="401955" cy="896619"/>
            </a:xfrm>
            <a:custGeom>
              <a:avLst/>
              <a:gdLst/>
              <a:ahLst/>
              <a:cxnLst/>
              <a:rect l="l" t="t" r="r" b="b"/>
              <a:pathLst>
                <a:path w="401954" h="896620">
                  <a:moveTo>
                    <a:pt x="53175" y="74038"/>
                  </a:moveTo>
                  <a:lnTo>
                    <a:pt x="26520" y="85498"/>
                  </a:lnTo>
                  <a:lnTo>
                    <a:pt x="375158" y="896111"/>
                  </a:lnTo>
                  <a:lnTo>
                    <a:pt x="401700" y="884682"/>
                  </a:lnTo>
                  <a:lnTo>
                    <a:pt x="53175" y="74038"/>
                  </a:lnTo>
                  <a:close/>
                </a:path>
                <a:path w="401954" h="896620">
                  <a:moveTo>
                    <a:pt x="5588" y="0"/>
                  </a:moveTo>
                  <a:lnTo>
                    <a:pt x="0" y="96900"/>
                  </a:lnTo>
                  <a:lnTo>
                    <a:pt x="26520" y="85498"/>
                  </a:lnTo>
                  <a:lnTo>
                    <a:pt x="20828" y="72262"/>
                  </a:lnTo>
                  <a:lnTo>
                    <a:pt x="47498" y="60832"/>
                  </a:lnTo>
                  <a:lnTo>
                    <a:pt x="77649" y="60832"/>
                  </a:lnTo>
                  <a:lnTo>
                    <a:pt x="5588" y="0"/>
                  </a:lnTo>
                  <a:close/>
                </a:path>
                <a:path w="401954" h="896620">
                  <a:moveTo>
                    <a:pt x="47498" y="60832"/>
                  </a:moveTo>
                  <a:lnTo>
                    <a:pt x="20828" y="72262"/>
                  </a:lnTo>
                  <a:lnTo>
                    <a:pt x="26520" y="85498"/>
                  </a:lnTo>
                  <a:lnTo>
                    <a:pt x="53175" y="74038"/>
                  </a:lnTo>
                  <a:lnTo>
                    <a:pt x="47498" y="60832"/>
                  </a:lnTo>
                  <a:close/>
                </a:path>
                <a:path w="401954" h="896620">
                  <a:moveTo>
                    <a:pt x="77649" y="60832"/>
                  </a:moveTo>
                  <a:lnTo>
                    <a:pt x="47498" y="60832"/>
                  </a:lnTo>
                  <a:lnTo>
                    <a:pt x="53175" y="74038"/>
                  </a:lnTo>
                  <a:lnTo>
                    <a:pt x="79756" y="62611"/>
                  </a:lnTo>
                  <a:lnTo>
                    <a:pt x="77649" y="6083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786249" y="3928109"/>
              <a:ext cx="3158490" cy="1323975"/>
            </a:xfrm>
            <a:custGeom>
              <a:avLst/>
              <a:gdLst/>
              <a:ahLst/>
              <a:cxnLst/>
              <a:rect l="l" t="t" r="r" b="b"/>
              <a:pathLst>
                <a:path w="3158490" h="1323975">
                  <a:moveTo>
                    <a:pt x="103378" y="383794"/>
                  </a:moveTo>
                  <a:lnTo>
                    <a:pt x="2921" y="304800"/>
                  </a:lnTo>
                  <a:lnTo>
                    <a:pt x="0" y="432562"/>
                  </a:lnTo>
                  <a:lnTo>
                    <a:pt x="103378" y="383794"/>
                  </a:lnTo>
                  <a:close/>
                </a:path>
                <a:path w="3158490" h="1323975">
                  <a:moveTo>
                    <a:pt x="146177" y="563753"/>
                  </a:moveTo>
                  <a:lnTo>
                    <a:pt x="81153" y="425958"/>
                  </a:lnTo>
                  <a:lnTo>
                    <a:pt x="46736" y="442214"/>
                  </a:lnTo>
                  <a:lnTo>
                    <a:pt x="111760" y="580009"/>
                  </a:lnTo>
                  <a:lnTo>
                    <a:pt x="146177" y="563753"/>
                  </a:lnTo>
                  <a:close/>
                </a:path>
                <a:path w="3158490" h="1323975">
                  <a:moveTo>
                    <a:pt x="260096" y="804926"/>
                  </a:moveTo>
                  <a:lnTo>
                    <a:pt x="195072" y="667131"/>
                  </a:lnTo>
                  <a:lnTo>
                    <a:pt x="160528" y="683387"/>
                  </a:lnTo>
                  <a:lnTo>
                    <a:pt x="225679" y="821182"/>
                  </a:lnTo>
                  <a:lnTo>
                    <a:pt x="260096" y="804926"/>
                  </a:lnTo>
                  <a:close/>
                </a:path>
                <a:path w="3158490" h="1323975">
                  <a:moveTo>
                    <a:pt x="374015" y="1046099"/>
                  </a:moveTo>
                  <a:lnTo>
                    <a:pt x="308864" y="908304"/>
                  </a:lnTo>
                  <a:lnTo>
                    <a:pt x="274447" y="924560"/>
                  </a:lnTo>
                  <a:lnTo>
                    <a:pt x="339471" y="1062355"/>
                  </a:lnTo>
                  <a:lnTo>
                    <a:pt x="374015" y="1046099"/>
                  </a:lnTo>
                  <a:close/>
                </a:path>
                <a:path w="3158490" h="1323975">
                  <a:moveTo>
                    <a:pt x="616204" y="1257300"/>
                  </a:moveTo>
                  <a:lnTo>
                    <a:pt x="599567" y="1223137"/>
                  </a:lnTo>
                  <a:lnTo>
                    <a:pt x="483997" y="1279220"/>
                  </a:lnTo>
                  <a:lnTo>
                    <a:pt x="422783" y="1149477"/>
                  </a:lnTo>
                  <a:lnTo>
                    <a:pt x="388239" y="1165733"/>
                  </a:lnTo>
                  <a:lnTo>
                    <a:pt x="453390" y="1303528"/>
                  </a:lnTo>
                  <a:lnTo>
                    <a:pt x="466204" y="1297482"/>
                  </a:lnTo>
                  <a:lnTo>
                    <a:pt x="479171" y="1323975"/>
                  </a:lnTo>
                  <a:lnTo>
                    <a:pt x="616204" y="1257300"/>
                  </a:lnTo>
                  <a:close/>
                </a:path>
                <a:path w="3158490" h="1323975">
                  <a:moveTo>
                    <a:pt x="856107" y="1140841"/>
                  </a:moveTo>
                  <a:lnTo>
                    <a:pt x="839470" y="1106551"/>
                  </a:lnTo>
                  <a:lnTo>
                    <a:pt x="702310" y="1173099"/>
                  </a:lnTo>
                  <a:lnTo>
                    <a:pt x="718947" y="1207389"/>
                  </a:lnTo>
                  <a:lnTo>
                    <a:pt x="856107" y="1140841"/>
                  </a:lnTo>
                  <a:close/>
                </a:path>
                <a:path w="3158490" h="1323975">
                  <a:moveTo>
                    <a:pt x="1096010" y="1024382"/>
                  </a:moveTo>
                  <a:lnTo>
                    <a:pt x="1079373" y="990092"/>
                  </a:lnTo>
                  <a:lnTo>
                    <a:pt x="942213" y="1056640"/>
                  </a:lnTo>
                  <a:lnTo>
                    <a:pt x="958850" y="1090930"/>
                  </a:lnTo>
                  <a:lnTo>
                    <a:pt x="1096010" y="1024382"/>
                  </a:lnTo>
                  <a:close/>
                </a:path>
                <a:path w="3158490" h="1323975">
                  <a:moveTo>
                    <a:pt x="1335913" y="907796"/>
                  </a:moveTo>
                  <a:lnTo>
                    <a:pt x="1319276" y="873506"/>
                  </a:lnTo>
                  <a:lnTo>
                    <a:pt x="1182116" y="940054"/>
                  </a:lnTo>
                  <a:lnTo>
                    <a:pt x="1198753" y="974344"/>
                  </a:lnTo>
                  <a:lnTo>
                    <a:pt x="1335913" y="907796"/>
                  </a:lnTo>
                  <a:close/>
                </a:path>
                <a:path w="3158490" h="1323975">
                  <a:moveTo>
                    <a:pt x="1575816" y="791337"/>
                  </a:moveTo>
                  <a:lnTo>
                    <a:pt x="1559179" y="757047"/>
                  </a:lnTo>
                  <a:lnTo>
                    <a:pt x="1422019" y="823595"/>
                  </a:lnTo>
                  <a:lnTo>
                    <a:pt x="1438656" y="857885"/>
                  </a:lnTo>
                  <a:lnTo>
                    <a:pt x="1575816" y="791337"/>
                  </a:lnTo>
                  <a:close/>
                </a:path>
                <a:path w="3158490" h="1323975">
                  <a:moveTo>
                    <a:pt x="1815719" y="674751"/>
                  </a:moveTo>
                  <a:lnTo>
                    <a:pt x="1799082" y="640461"/>
                  </a:lnTo>
                  <a:lnTo>
                    <a:pt x="1661922" y="707009"/>
                  </a:lnTo>
                  <a:lnTo>
                    <a:pt x="1678559" y="741299"/>
                  </a:lnTo>
                  <a:lnTo>
                    <a:pt x="1815719" y="674751"/>
                  </a:lnTo>
                  <a:close/>
                </a:path>
                <a:path w="3158490" h="1323975">
                  <a:moveTo>
                    <a:pt x="2055622" y="558292"/>
                  </a:moveTo>
                  <a:lnTo>
                    <a:pt x="2038985" y="524002"/>
                  </a:lnTo>
                  <a:lnTo>
                    <a:pt x="1901825" y="590550"/>
                  </a:lnTo>
                  <a:lnTo>
                    <a:pt x="1918462" y="624840"/>
                  </a:lnTo>
                  <a:lnTo>
                    <a:pt x="2055622" y="558292"/>
                  </a:lnTo>
                  <a:close/>
                </a:path>
                <a:path w="3158490" h="1323975">
                  <a:moveTo>
                    <a:pt x="2295525" y="441706"/>
                  </a:moveTo>
                  <a:lnTo>
                    <a:pt x="2278888" y="407416"/>
                  </a:lnTo>
                  <a:lnTo>
                    <a:pt x="2141728" y="473964"/>
                  </a:lnTo>
                  <a:lnTo>
                    <a:pt x="2158365" y="508254"/>
                  </a:lnTo>
                  <a:lnTo>
                    <a:pt x="2295525" y="441706"/>
                  </a:lnTo>
                  <a:close/>
                </a:path>
                <a:path w="3158490" h="1323975">
                  <a:moveTo>
                    <a:pt x="2535428" y="325247"/>
                  </a:moveTo>
                  <a:lnTo>
                    <a:pt x="2518791" y="290957"/>
                  </a:lnTo>
                  <a:lnTo>
                    <a:pt x="2381631" y="357505"/>
                  </a:lnTo>
                  <a:lnTo>
                    <a:pt x="2398268" y="391795"/>
                  </a:lnTo>
                  <a:lnTo>
                    <a:pt x="2535428" y="325247"/>
                  </a:lnTo>
                  <a:close/>
                </a:path>
                <a:path w="3158490" h="1323975">
                  <a:moveTo>
                    <a:pt x="2775331" y="208661"/>
                  </a:moveTo>
                  <a:lnTo>
                    <a:pt x="2758694" y="174371"/>
                  </a:lnTo>
                  <a:lnTo>
                    <a:pt x="2621534" y="240919"/>
                  </a:lnTo>
                  <a:lnTo>
                    <a:pt x="2638171" y="275209"/>
                  </a:lnTo>
                  <a:lnTo>
                    <a:pt x="2775331" y="208661"/>
                  </a:lnTo>
                  <a:close/>
                </a:path>
                <a:path w="3158490" h="1323975">
                  <a:moveTo>
                    <a:pt x="3015234" y="92202"/>
                  </a:moveTo>
                  <a:lnTo>
                    <a:pt x="2998597" y="57912"/>
                  </a:lnTo>
                  <a:lnTo>
                    <a:pt x="2861437" y="124460"/>
                  </a:lnTo>
                  <a:lnTo>
                    <a:pt x="2878074" y="158750"/>
                  </a:lnTo>
                  <a:lnTo>
                    <a:pt x="3015234" y="92202"/>
                  </a:lnTo>
                  <a:close/>
                </a:path>
                <a:path w="3158490" h="1323975">
                  <a:moveTo>
                    <a:pt x="3158109" y="1524"/>
                  </a:moveTo>
                  <a:lnTo>
                    <a:pt x="3030347" y="0"/>
                  </a:lnTo>
                  <a:lnTo>
                    <a:pt x="3080258" y="102870"/>
                  </a:lnTo>
                  <a:lnTo>
                    <a:pt x="3158109" y="1524"/>
                  </a:lnTo>
                  <a:close/>
                </a:path>
              </a:pathLst>
            </a:custGeom>
            <a:solidFill>
              <a:srgbClr val="2F356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250687" y="4036568"/>
              <a:ext cx="2476500" cy="1210945"/>
            </a:xfrm>
            <a:custGeom>
              <a:avLst/>
              <a:gdLst/>
              <a:ahLst/>
              <a:cxnLst/>
              <a:rect l="l" t="t" r="r" b="b"/>
              <a:pathLst>
                <a:path w="2476500" h="1210945">
                  <a:moveTo>
                    <a:pt x="2391761" y="26102"/>
                  </a:moveTo>
                  <a:lnTo>
                    <a:pt x="0" y="1184909"/>
                  </a:lnTo>
                  <a:lnTo>
                    <a:pt x="12700" y="1210944"/>
                  </a:lnTo>
                  <a:lnTo>
                    <a:pt x="2404410" y="52162"/>
                  </a:lnTo>
                  <a:lnTo>
                    <a:pt x="2391761" y="26102"/>
                  </a:lnTo>
                  <a:close/>
                </a:path>
                <a:path w="2476500" h="1210945">
                  <a:moveTo>
                    <a:pt x="2461987" y="19811"/>
                  </a:moveTo>
                  <a:lnTo>
                    <a:pt x="2404744" y="19811"/>
                  </a:lnTo>
                  <a:lnTo>
                    <a:pt x="2417444" y="45846"/>
                  </a:lnTo>
                  <a:lnTo>
                    <a:pt x="2404410" y="52162"/>
                  </a:lnTo>
                  <a:lnTo>
                    <a:pt x="2417064" y="78231"/>
                  </a:lnTo>
                  <a:lnTo>
                    <a:pt x="2461987" y="19811"/>
                  </a:lnTo>
                  <a:close/>
                </a:path>
                <a:path w="2476500" h="1210945">
                  <a:moveTo>
                    <a:pt x="2404744" y="19811"/>
                  </a:moveTo>
                  <a:lnTo>
                    <a:pt x="2391761" y="26102"/>
                  </a:lnTo>
                  <a:lnTo>
                    <a:pt x="2404410" y="52162"/>
                  </a:lnTo>
                  <a:lnTo>
                    <a:pt x="2417444" y="45846"/>
                  </a:lnTo>
                  <a:lnTo>
                    <a:pt x="2404744" y="19811"/>
                  </a:lnTo>
                  <a:close/>
                </a:path>
                <a:path w="2476500" h="1210945">
                  <a:moveTo>
                    <a:pt x="2379091" y="0"/>
                  </a:moveTo>
                  <a:lnTo>
                    <a:pt x="2391761" y="26102"/>
                  </a:lnTo>
                  <a:lnTo>
                    <a:pt x="2404744" y="19811"/>
                  </a:lnTo>
                  <a:lnTo>
                    <a:pt x="2461987" y="19811"/>
                  </a:lnTo>
                  <a:lnTo>
                    <a:pt x="2476245" y="1269"/>
                  </a:lnTo>
                  <a:lnTo>
                    <a:pt x="23790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587997" y="4640960"/>
            <a:ext cx="9861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Longitudi</a:t>
            </a:r>
            <a:r>
              <a:rPr kumimoji="1" sz="1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  Velocity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58941" y="3215639"/>
            <a:ext cx="1466155" cy="1108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33846" y="4307585"/>
            <a:ext cx="21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𝛽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088923" y="1452734"/>
            <a:ext cx="3434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Slip Angle : the angle between the forward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direction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of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vehicle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and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actual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direction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of its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motion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56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1622806" cy="400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92" y="3214497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0404" y="3240913"/>
            <a:ext cx="4692015" cy="401320"/>
            <a:chOff x="800404" y="3240913"/>
            <a:chExt cx="4692015" cy="401320"/>
          </a:xfrm>
        </p:grpSpPr>
        <p:sp>
          <p:nvSpPr>
            <p:cNvPr id="10" name="object 10"/>
            <p:cNvSpPr/>
            <p:nvPr/>
          </p:nvSpPr>
          <p:spPr>
            <a:xfrm>
              <a:off x="800404" y="3240913"/>
              <a:ext cx="1109472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51329" y="3240913"/>
              <a:ext cx="3740912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644009" y="3373373"/>
            <a:ext cx="4262755" cy="2337435"/>
            <a:chOff x="4644009" y="3373373"/>
            <a:chExt cx="4262755" cy="2337435"/>
          </a:xfrm>
        </p:grpSpPr>
        <p:sp>
          <p:nvSpPr>
            <p:cNvPr id="14" name="object 14"/>
            <p:cNvSpPr/>
            <p:nvPr/>
          </p:nvSpPr>
          <p:spPr>
            <a:xfrm>
              <a:off x="7606030" y="3892041"/>
              <a:ext cx="437515" cy="594360"/>
            </a:xfrm>
            <a:custGeom>
              <a:avLst/>
              <a:gdLst/>
              <a:ahLst/>
              <a:cxnLst/>
              <a:rect l="l" t="t" r="r" b="b"/>
              <a:pathLst>
                <a:path w="437515" h="594360">
                  <a:moveTo>
                    <a:pt x="268986" y="0"/>
                  </a:moveTo>
                  <a:lnTo>
                    <a:pt x="0" y="504189"/>
                  </a:lnTo>
                  <a:lnTo>
                    <a:pt x="168148" y="593851"/>
                  </a:lnTo>
                  <a:lnTo>
                    <a:pt x="437006" y="89534"/>
                  </a:lnTo>
                  <a:lnTo>
                    <a:pt x="2689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606030" y="3892041"/>
              <a:ext cx="437515" cy="594360"/>
            </a:xfrm>
            <a:custGeom>
              <a:avLst/>
              <a:gdLst/>
              <a:ahLst/>
              <a:cxnLst/>
              <a:rect l="l" t="t" r="r" b="b"/>
              <a:pathLst>
                <a:path w="437515" h="594360">
                  <a:moveTo>
                    <a:pt x="0" y="504189"/>
                  </a:moveTo>
                  <a:lnTo>
                    <a:pt x="268986" y="0"/>
                  </a:lnTo>
                  <a:lnTo>
                    <a:pt x="437006" y="89534"/>
                  </a:lnTo>
                  <a:lnTo>
                    <a:pt x="168148" y="593851"/>
                  </a:lnTo>
                  <a:lnTo>
                    <a:pt x="0" y="504189"/>
                  </a:lnTo>
                  <a:close/>
                </a:path>
              </a:pathLst>
            </a:custGeom>
            <a:ln w="25400">
              <a:solidFill>
                <a:srgbClr val="0D57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656709" y="5279770"/>
              <a:ext cx="598170" cy="418465"/>
            </a:xfrm>
            <a:custGeom>
              <a:avLst/>
              <a:gdLst/>
              <a:ahLst/>
              <a:cxnLst/>
              <a:rect l="l" t="t" r="r" b="b"/>
              <a:pathLst>
                <a:path w="598170" h="418464">
                  <a:moveTo>
                    <a:pt x="515746" y="0"/>
                  </a:moveTo>
                  <a:lnTo>
                    <a:pt x="0" y="246379"/>
                  </a:lnTo>
                  <a:lnTo>
                    <a:pt x="82168" y="418249"/>
                  </a:lnTo>
                  <a:lnTo>
                    <a:pt x="597788" y="171830"/>
                  </a:lnTo>
                  <a:lnTo>
                    <a:pt x="515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656709" y="5279770"/>
              <a:ext cx="598170" cy="418465"/>
            </a:xfrm>
            <a:custGeom>
              <a:avLst/>
              <a:gdLst/>
              <a:ahLst/>
              <a:cxnLst/>
              <a:rect l="l" t="t" r="r" b="b"/>
              <a:pathLst>
                <a:path w="598170" h="418464">
                  <a:moveTo>
                    <a:pt x="0" y="246379"/>
                  </a:moveTo>
                  <a:lnTo>
                    <a:pt x="515746" y="0"/>
                  </a:lnTo>
                  <a:lnTo>
                    <a:pt x="597788" y="171830"/>
                  </a:lnTo>
                  <a:lnTo>
                    <a:pt x="82168" y="418249"/>
                  </a:lnTo>
                  <a:lnTo>
                    <a:pt x="0" y="246379"/>
                  </a:lnTo>
                  <a:close/>
                </a:path>
              </a:pathLst>
            </a:custGeom>
            <a:ln w="25400">
              <a:solidFill>
                <a:srgbClr val="0D57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017008" y="4189475"/>
              <a:ext cx="2807970" cy="1260475"/>
            </a:xfrm>
            <a:custGeom>
              <a:avLst/>
              <a:gdLst/>
              <a:ahLst/>
              <a:cxnLst/>
              <a:rect l="l" t="t" r="r" b="b"/>
              <a:pathLst>
                <a:path w="2807970" h="1260475">
                  <a:moveTo>
                    <a:pt x="0" y="1260094"/>
                  </a:moveTo>
                  <a:lnTo>
                    <a:pt x="2807462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011164" y="3373373"/>
              <a:ext cx="2215515" cy="1618615"/>
            </a:xfrm>
            <a:custGeom>
              <a:avLst/>
              <a:gdLst/>
              <a:ahLst/>
              <a:cxnLst/>
              <a:rect l="l" t="t" r="r" b="b"/>
              <a:pathLst>
                <a:path w="2215515" h="1618614">
                  <a:moveTo>
                    <a:pt x="630034" y="903732"/>
                  </a:moveTo>
                  <a:lnTo>
                    <a:pt x="540131" y="940308"/>
                  </a:lnTo>
                  <a:lnTo>
                    <a:pt x="561911" y="959472"/>
                  </a:lnTo>
                  <a:lnTo>
                    <a:pt x="0" y="1599311"/>
                  </a:lnTo>
                  <a:lnTo>
                    <a:pt x="21844" y="1618361"/>
                  </a:lnTo>
                  <a:lnTo>
                    <a:pt x="583666" y="978611"/>
                  </a:lnTo>
                  <a:lnTo>
                    <a:pt x="605409" y="997712"/>
                  </a:lnTo>
                  <a:lnTo>
                    <a:pt x="618286" y="948563"/>
                  </a:lnTo>
                  <a:lnTo>
                    <a:pt x="630034" y="903732"/>
                  </a:lnTo>
                  <a:close/>
                </a:path>
                <a:path w="2215515" h="1618614">
                  <a:moveTo>
                    <a:pt x="2215388" y="97155"/>
                  </a:moveTo>
                  <a:lnTo>
                    <a:pt x="2215032" y="58674"/>
                  </a:lnTo>
                  <a:lnTo>
                    <a:pt x="2214499" y="0"/>
                  </a:lnTo>
                  <a:lnTo>
                    <a:pt x="2137410" y="59055"/>
                  </a:lnTo>
                  <a:lnTo>
                    <a:pt x="2163407" y="71767"/>
                  </a:lnTo>
                  <a:lnTo>
                    <a:pt x="1805432" y="805053"/>
                  </a:lnTo>
                  <a:lnTo>
                    <a:pt x="1831340" y="817753"/>
                  </a:lnTo>
                  <a:lnTo>
                    <a:pt x="2189429" y="84480"/>
                  </a:lnTo>
                  <a:lnTo>
                    <a:pt x="2215388" y="9715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814310" y="3574541"/>
              <a:ext cx="1082040" cy="610870"/>
            </a:xfrm>
            <a:custGeom>
              <a:avLst/>
              <a:gdLst/>
              <a:ahLst/>
              <a:cxnLst/>
              <a:rect l="l" t="t" r="r" b="b"/>
              <a:pathLst>
                <a:path w="1082040" h="610870">
                  <a:moveTo>
                    <a:pt x="0" y="610362"/>
                  </a:moveTo>
                  <a:lnTo>
                    <a:pt x="1081786" y="0"/>
                  </a:lnTo>
                </a:path>
              </a:pathLst>
            </a:custGeom>
            <a:ln w="19812">
              <a:solidFill>
                <a:srgbClr val="4662A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30869" y="355168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21373" y="4453890"/>
            <a:ext cx="16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𝛽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56985" y="3806952"/>
            <a:ext cx="2278380" cy="1207770"/>
            <a:chOff x="5856985" y="3806952"/>
            <a:chExt cx="2278380" cy="1207770"/>
          </a:xfrm>
        </p:grpSpPr>
        <p:sp>
          <p:nvSpPr>
            <p:cNvPr id="24" name="object 24"/>
            <p:cNvSpPr/>
            <p:nvPr/>
          </p:nvSpPr>
          <p:spPr>
            <a:xfrm>
              <a:off x="6278879" y="3821430"/>
              <a:ext cx="1842135" cy="1007744"/>
            </a:xfrm>
            <a:custGeom>
              <a:avLst/>
              <a:gdLst/>
              <a:ahLst/>
              <a:cxnLst/>
              <a:rect l="l" t="t" r="r" b="b"/>
              <a:pathLst>
                <a:path w="1842134" h="1007745">
                  <a:moveTo>
                    <a:pt x="0" y="874776"/>
                  </a:moveTo>
                  <a:lnTo>
                    <a:pt x="35278" y="885188"/>
                  </a:lnTo>
                  <a:lnTo>
                    <a:pt x="64103" y="913590"/>
                  </a:lnTo>
                  <a:lnTo>
                    <a:pt x="83546" y="955732"/>
                  </a:lnTo>
                  <a:lnTo>
                    <a:pt x="90678" y="1007364"/>
                  </a:lnTo>
                </a:path>
                <a:path w="1842134" h="1007745">
                  <a:moveTo>
                    <a:pt x="1741170" y="0"/>
                  </a:moveTo>
                  <a:lnTo>
                    <a:pt x="1772942" y="9284"/>
                  </a:lnTo>
                  <a:lnTo>
                    <a:pt x="1800551" y="35137"/>
                  </a:lnTo>
                  <a:lnTo>
                    <a:pt x="1822332" y="74560"/>
                  </a:lnTo>
                  <a:lnTo>
                    <a:pt x="1836621" y="124553"/>
                  </a:lnTo>
                  <a:lnTo>
                    <a:pt x="1841753" y="182118"/>
                  </a:lnTo>
                </a:path>
              </a:pathLst>
            </a:custGeom>
            <a:ln w="28956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856986" y="4589526"/>
              <a:ext cx="1050925" cy="425450"/>
            </a:xfrm>
            <a:custGeom>
              <a:avLst/>
              <a:gdLst/>
              <a:ahLst/>
              <a:cxnLst/>
              <a:rect l="l" t="t" r="r" b="b"/>
              <a:pathLst>
                <a:path w="1050925" h="425450">
                  <a:moveTo>
                    <a:pt x="1050417" y="9144"/>
                  </a:moveTo>
                  <a:lnTo>
                    <a:pt x="922782" y="2921"/>
                  </a:lnTo>
                  <a:lnTo>
                    <a:pt x="938098" y="37795"/>
                  </a:lnTo>
                  <a:lnTo>
                    <a:pt x="181724" y="371043"/>
                  </a:lnTo>
                  <a:lnTo>
                    <a:pt x="70434" y="98640"/>
                  </a:lnTo>
                  <a:lnTo>
                    <a:pt x="105791" y="84201"/>
                  </a:lnTo>
                  <a:lnTo>
                    <a:pt x="102158" y="81026"/>
                  </a:lnTo>
                  <a:lnTo>
                    <a:pt x="9652" y="0"/>
                  </a:lnTo>
                  <a:lnTo>
                    <a:pt x="0" y="127381"/>
                  </a:lnTo>
                  <a:lnTo>
                    <a:pt x="35255" y="112991"/>
                  </a:lnTo>
                  <a:lnTo>
                    <a:pt x="146939" y="386372"/>
                  </a:lnTo>
                  <a:lnTo>
                    <a:pt x="145288" y="387096"/>
                  </a:lnTo>
                  <a:lnTo>
                    <a:pt x="160528" y="421894"/>
                  </a:lnTo>
                  <a:lnTo>
                    <a:pt x="161315" y="421551"/>
                  </a:lnTo>
                  <a:lnTo>
                    <a:pt x="162814" y="425196"/>
                  </a:lnTo>
                  <a:lnTo>
                    <a:pt x="197993" y="410845"/>
                  </a:lnTo>
                  <a:lnTo>
                    <a:pt x="196100" y="406234"/>
                  </a:lnTo>
                  <a:lnTo>
                    <a:pt x="953439" y="72720"/>
                  </a:lnTo>
                  <a:lnTo>
                    <a:pt x="968756" y="107569"/>
                  </a:lnTo>
                  <a:lnTo>
                    <a:pt x="1033030" y="30099"/>
                  </a:lnTo>
                  <a:lnTo>
                    <a:pt x="1050417" y="9144"/>
                  </a:lnTo>
                  <a:close/>
                </a:path>
              </a:pathLst>
            </a:custGeom>
            <a:solidFill>
              <a:srgbClr val="BABDE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858381" y="4622038"/>
            <a:ext cx="16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48296" y="4730241"/>
            <a:ext cx="1244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300" b="0" i="0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1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89942" y="4006475"/>
            <a:ext cx="1205992" cy="65594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485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>
                <a:tab pos="3226435" algn="l"/>
              </a:tabLst>
              <a:defRPr/>
            </a:pPr>
            <a:r>
              <a:rPr kumimoji="1" sz="26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1" sz="2700" b="0" i="0" u="none" strike="noStrike" kern="1200" cap="none" spc="-240" normalizeH="0" baseline="-6172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r>
              <a:rPr kumimoji="1" sz="1950" b="0" i="0" u="none" strike="noStrike" kern="1200" cap="none" spc="-240" normalizeH="0" baseline="-23504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endParaRPr kumimoji="1" sz="1950" b="0" i="0" u="none" strike="noStrike" kern="1200" cap="none" spc="0" normalizeH="0" baseline="-23504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20377" y="3606578"/>
            <a:ext cx="417195" cy="6989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19779" algn="l"/>
              </a:tabLst>
              <a:defRPr/>
            </a:pPr>
            <a:r>
              <a:rPr kumimoji="1" sz="2650" b="0" i="0" u="none" strike="noStrike" kern="1200" cap="none" spc="-11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1" sz="2700" b="0" i="0" u="none" strike="noStrike" kern="1200" cap="none" spc="0" normalizeH="0" baseline="-6172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2700" b="0" i="0" u="none" strike="noStrike" kern="1200" cap="none" spc="0" normalizeH="0" baseline="-617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45739" y="5339333"/>
            <a:ext cx="1247775" cy="777240"/>
          </a:xfrm>
          <a:custGeom>
            <a:avLst/>
            <a:gdLst/>
            <a:ahLst/>
            <a:cxnLst/>
            <a:rect l="l" t="t" r="r" b="b"/>
            <a:pathLst>
              <a:path w="1247775" h="777239">
                <a:moveTo>
                  <a:pt x="1247648" y="359664"/>
                </a:moveTo>
                <a:lnTo>
                  <a:pt x="1120013" y="353441"/>
                </a:lnTo>
                <a:lnTo>
                  <a:pt x="1135329" y="388315"/>
                </a:lnTo>
                <a:lnTo>
                  <a:pt x="375920" y="722896"/>
                </a:lnTo>
                <a:lnTo>
                  <a:pt x="68440" y="94348"/>
                </a:lnTo>
                <a:lnTo>
                  <a:pt x="102743" y="77597"/>
                </a:lnTo>
                <a:lnTo>
                  <a:pt x="102235" y="77216"/>
                </a:lnTo>
                <a:lnTo>
                  <a:pt x="1143" y="0"/>
                </a:lnTo>
                <a:lnTo>
                  <a:pt x="0" y="127762"/>
                </a:lnTo>
                <a:lnTo>
                  <a:pt x="34239" y="111048"/>
                </a:lnTo>
                <a:lnTo>
                  <a:pt x="359791" y="776744"/>
                </a:lnTo>
                <a:lnTo>
                  <a:pt x="394081" y="759993"/>
                </a:lnTo>
                <a:lnTo>
                  <a:pt x="392658" y="757110"/>
                </a:lnTo>
                <a:lnTo>
                  <a:pt x="1150658" y="423202"/>
                </a:lnTo>
                <a:lnTo>
                  <a:pt x="1165987" y="458038"/>
                </a:lnTo>
                <a:lnTo>
                  <a:pt x="1230236" y="380631"/>
                </a:lnTo>
                <a:lnTo>
                  <a:pt x="1247648" y="359664"/>
                </a:lnTo>
                <a:close/>
              </a:path>
            </a:pathLst>
          </a:custGeom>
          <a:solidFill>
            <a:srgbClr val="498E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63367" y="5261559"/>
            <a:ext cx="1401445" cy="77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006" y="3843853"/>
            <a:ext cx="1194295" cy="97106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381" y="2064739"/>
            <a:ext cx="3990927" cy="106103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751329" y="3252871"/>
            <a:ext cx="796677" cy="388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35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318414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649095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●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450" y="1573352"/>
            <a:ext cx="7609967" cy="9792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/>
          <a:lstStyle/>
          <a:p>
            <a:pPr lvl="0">
              <a:defRPr/>
            </a:pPr>
            <a:r>
              <a:rPr lang="en-US" altLang="ja-JP" sz="2800" dirty="0"/>
              <a:t>Tire slip angle is the angle between the </a:t>
            </a:r>
            <a:r>
              <a:rPr lang="en-US" altLang="ja-JP" sz="2800" dirty="0">
                <a:solidFill>
                  <a:srgbClr val="FF0000"/>
                </a:solidFill>
              </a:rPr>
              <a:t>direction</a:t>
            </a:r>
            <a:r>
              <a:rPr lang="en-US" altLang="ja-JP" sz="2800" dirty="0"/>
              <a:t> in which a </a:t>
            </a:r>
            <a:r>
              <a:rPr lang="en-US" altLang="ja-JP" sz="2800" dirty="0">
                <a:solidFill>
                  <a:srgbClr val="FF0000"/>
                </a:solidFill>
              </a:rPr>
              <a:t>wheel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rgbClr val="FF0000"/>
                </a:solidFill>
              </a:rPr>
              <a:t>is pointing </a:t>
            </a:r>
            <a:r>
              <a:rPr lang="en-US" altLang="ja-JP" sz="2800" dirty="0"/>
              <a:t>and the </a:t>
            </a:r>
            <a:r>
              <a:rPr lang="en-US" altLang="ja-JP" sz="2800" dirty="0">
                <a:solidFill>
                  <a:srgbClr val="FF0000"/>
                </a:solidFill>
              </a:rPr>
              <a:t>direction</a:t>
            </a:r>
            <a:r>
              <a:rPr lang="en-US" altLang="ja-JP" sz="2800" dirty="0"/>
              <a:t> in which it is </a:t>
            </a:r>
            <a:r>
              <a:rPr lang="en-US" altLang="ja-JP" sz="2800" dirty="0">
                <a:solidFill>
                  <a:srgbClr val="FF0000"/>
                </a:solidFill>
              </a:rPr>
              <a:t>actually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rgbClr val="FF0000"/>
                </a:solidFill>
              </a:rPr>
              <a:t>traveling</a:t>
            </a:r>
            <a:r>
              <a:rPr lang="en-US" altLang="ja-JP" sz="2800" dirty="0"/>
              <a:t>. </a:t>
            </a:r>
            <a:endParaRPr kumimoji="1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51276" y="6219444"/>
            <a:ext cx="397510" cy="335915"/>
          </a:xfrm>
          <a:custGeom>
            <a:avLst/>
            <a:gdLst/>
            <a:ahLst/>
            <a:cxnLst/>
            <a:rect l="l" t="t" r="r" b="b"/>
            <a:pathLst>
              <a:path w="397510" h="335915">
                <a:moveTo>
                  <a:pt x="62395" y="44187"/>
                </a:moveTo>
                <a:lnTo>
                  <a:pt x="54192" y="53943"/>
                </a:lnTo>
                <a:lnTo>
                  <a:pt x="389000" y="335686"/>
                </a:lnTo>
                <a:lnTo>
                  <a:pt x="397128" y="325970"/>
                </a:lnTo>
                <a:lnTo>
                  <a:pt x="62395" y="44187"/>
                </a:lnTo>
                <a:close/>
              </a:path>
              <a:path w="397510" h="335915">
                <a:moveTo>
                  <a:pt x="0" y="0"/>
                </a:moveTo>
                <a:lnTo>
                  <a:pt x="33782" y="78219"/>
                </a:lnTo>
                <a:lnTo>
                  <a:pt x="54192" y="53943"/>
                </a:lnTo>
                <a:lnTo>
                  <a:pt x="44450" y="45745"/>
                </a:lnTo>
                <a:lnTo>
                  <a:pt x="52704" y="36029"/>
                </a:lnTo>
                <a:lnTo>
                  <a:pt x="69253" y="36029"/>
                </a:lnTo>
                <a:lnTo>
                  <a:pt x="82803" y="19913"/>
                </a:lnTo>
                <a:lnTo>
                  <a:pt x="0" y="0"/>
                </a:lnTo>
                <a:close/>
              </a:path>
              <a:path w="397510" h="335915">
                <a:moveTo>
                  <a:pt x="52704" y="36029"/>
                </a:moveTo>
                <a:lnTo>
                  <a:pt x="44450" y="45745"/>
                </a:lnTo>
                <a:lnTo>
                  <a:pt x="54192" y="53943"/>
                </a:lnTo>
                <a:lnTo>
                  <a:pt x="62395" y="44187"/>
                </a:lnTo>
                <a:lnTo>
                  <a:pt x="52704" y="36029"/>
                </a:lnTo>
                <a:close/>
              </a:path>
              <a:path w="397510" h="335915">
                <a:moveTo>
                  <a:pt x="69253" y="36029"/>
                </a:moveTo>
                <a:lnTo>
                  <a:pt x="52704" y="36029"/>
                </a:lnTo>
                <a:lnTo>
                  <a:pt x="62395" y="44187"/>
                </a:lnTo>
                <a:lnTo>
                  <a:pt x="69253" y="3602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7351" y="6552386"/>
            <a:ext cx="1258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forward</a:t>
            </a:r>
            <a:r>
              <a:rPr kumimoji="1" sz="1400" b="0" i="0" u="none" strike="noStrike" kern="1200" cap="none" spc="-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velocity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17976" y="5643219"/>
            <a:ext cx="683895" cy="126364"/>
          </a:xfrm>
          <a:custGeom>
            <a:avLst/>
            <a:gdLst/>
            <a:ahLst/>
            <a:cxnLst/>
            <a:rect l="l" t="t" r="r" b="b"/>
            <a:pathLst>
              <a:path w="683895" h="126364">
                <a:moveTo>
                  <a:pt x="76410" y="31473"/>
                </a:moveTo>
                <a:lnTo>
                  <a:pt x="74717" y="44053"/>
                </a:lnTo>
                <a:lnTo>
                  <a:pt x="682116" y="125882"/>
                </a:lnTo>
                <a:lnTo>
                  <a:pt x="683768" y="113296"/>
                </a:lnTo>
                <a:lnTo>
                  <a:pt x="76410" y="31473"/>
                </a:lnTo>
                <a:close/>
              </a:path>
              <a:path w="683895" h="126364">
                <a:moveTo>
                  <a:pt x="80645" y="0"/>
                </a:moveTo>
                <a:lnTo>
                  <a:pt x="0" y="27584"/>
                </a:lnTo>
                <a:lnTo>
                  <a:pt x="70485" y="75514"/>
                </a:lnTo>
                <a:lnTo>
                  <a:pt x="74717" y="44053"/>
                </a:lnTo>
                <a:lnTo>
                  <a:pt x="62102" y="42354"/>
                </a:lnTo>
                <a:lnTo>
                  <a:pt x="63753" y="29768"/>
                </a:lnTo>
                <a:lnTo>
                  <a:pt x="76639" y="29768"/>
                </a:lnTo>
                <a:lnTo>
                  <a:pt x="80645" y="0"/>
                </a:lnTo>
                <a:close/>
              </a:path>
              <a:path w="683895" h="126364">
                <a:moveTo>
                  <a:pt x="63753" y="29768"/>
                </a:moveTo>
                <a:lnTo>
                  <a:pt x="62102" y="42354"/>
                </a:lnTo>
                <a:lnTo>
                  <a:pt x="74717" y="44053"/>
                </a:lnTo>
                <a:lnTo>
                  <a:pt x="76410" y="31473"/>
                </a:lnTo>
                <a:lnTo>
                  <a:pt x="63753" y="29768"/>
                </a:lnTo>
                <a:close/>
              </a:path>
              <a:path w="683895" h="126364">
                <a:moveTo>
                  <a:pt x="76639" y="29768"/>
                </a:moveTo>
                <a:lnTo>
                  <a:pt x="63753" y="29768"/>
                </a:lnTo>
                <a:lnTo>
                  <a:pt x="76410" y="31473"/>
                </a:lnTo>
                <a:lnTo>
                  <a:pt x="76639" y="2976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2674" y="6519468"/>
            <a:ext cx="13785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vehicle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slip</a:t>
            </a:r>
            <a:r>
              <a:rPr kumimoji="1" sz="1400" b="0" i="0" u="none" strike="noStrike" kern="1200" cap="none" spc="-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angle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81479" y="6138671"/>
            <a:ext cx="237490" cy="382270"/>
          </a:xfrm>
          <a:custGeom>
            <a:avLst/>
            <a:gdLst/>
            <a:ahLst/>
            <a:cxnLst/>
            <a:rect l="l" t="t" r="r" b="b"/>
            <a:pathLst>
              <a:path w="237489" h="382270">
                <a:moveTo>
                  <a:pt x="192146" y="61648"/>
                </a:moveTo>
                <a:lnTo>
                  <a:pt x="0" y="375602"/>
                </a:lnTo>
                <a:lnTo>
                  <a:pt x="10921" y="382231"/>
                </a:lnTo>
                <a:lnTo>
                  <a:pt x="203044" y="68316"/>
                </a:lnTo>
                <a:lnTo>
                  <a:pt x="192146" y="61648"/>
                </a:lnTo>
                <a:close/>
              </a:path>
              <a:path w="237489" h="382270">
                <a:moveTo>
                  <a:pt x="233026" y="50850"/>
                </a:moveTo>
                <a:lnTo>
                  <a:pt x="198754" y="50850"/>
                </a:lnTo>
                <a:lnTo>
                  <a:pt x="209676" y="57480"/>
                </a:lnTo>
                <a:lnTo>
                  <a:pt x="203044" y="68316"/>
                </a:lnTo>
                <a:lnTo>
                  <a:pt x="230123" y="84886"/>
                </a:lnTo>
                <a:lnTo>
                  <a:pt x="233026" y="50850"/>
                </a:lnTo>
                <a:close/>
              </a:path>
              <a:path w="237489" h="382270">
                <a:moveTo>
                  <a:pt x="198754" y="50850"/>
                </a:moveTo>
                <a:lnTo>
                  <a:pt x="192146" y="61648"/>
                </a:lnTo>
                <a:lnTo>
                  <a:pt x="203044" y="68316"/>
                </a:lnTo>
                <a:lnTo>
                  <a:pt x="209676" y="57480"/>
                </a:lnTo>
                <a:lnTo>
                  <a:pt x="198754" y="50850"/>
                </a:lnTo>
                <a:close/>
              </a:path>
              <a:path w="237489" h="382270">
                <a:moveTo>
                  <a:pt x="237362" y="0"/>
                </a:moveTo>
                <a:lnTo>
                  <a:pt x="165100" y="45097"/>
                </a:lnTo>
                <a:lnTo>
                  <a:pt x="192146" y="61648"/>
                </a:lnTo>
                <a:lnTo>
                  <a:pt x="198754" y="50850"/>
                </a:lnTo>
                <a:lnTo>
                  <a:pt x="233026" y="50850"/>
                </a:lnTo>
                <a:lnTo>
                  <a:pt x="23736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2047" y="5421274"/>
            <a:ext cx="1624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12494" algn="l"/>
              </a:tabLst>
              <a:defRPr/>
            </a:pPr>
            <a:r>
              <a:rPr kumimoji="1" sz="4200" b="0" i="0" u="none" strike="noStrike" kern="1200" cap="none" spc="-7" normalizeH="0" baseline="1488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yaw</a:t>
            </a:r>
            <a:r>
              <a:rPr kumimoji="1" sz="1400" b="0" i="0" u="none" strike="noStrike" kern="1200" cap="none" spc="-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</a:t>
            </a:r>
            <a:endParaRPr kumimoji="1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34979" y="3004544"/>
            <a:ext cx="1296039" cy="1904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43828" y="2998428"/>
            <a:ext cx="1781175" cy="1666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77178" y="5595620"/>
            <a:ext cx="2106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1" sz="3075" b="0" i="0" u="none" strike="noStrike" kern="1200" cap="none" spc="-6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𝛿 − 𝛽</a:t>
            </a:r>
            <a:r>
              <a:rPr kumimoji="1" sz="2800" b="0" i="0" u="none" strike="noStrike" kern="1200" cap="none" spc="4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22208" y="5849518"/>
            <a:ext cx="524510" cy="22860"/>
          </a:xfrm>
          <a:custGeom>
            <a:avLst/>
            <a:gdLst/>
            <a:ahLst/>
            <a:cxnLst/>
            <a:rect l="l" t="t" r="r" b="b"/>
            <a:pathLst>
              <a:path w="524509" h="22860">
                <a:moveTo>
                  <a:pt x="524255" y="0"/>
                </a:moveTo>
                <a:lnTo>
                  <a:pt x="0" y="0"/>
                </a:lnTo>
                <a:lnTo>
                  <a:pt x="0" y="22860"/>
                </a:lnTo>
                <a:lnTo>
                  <a:pt x="524255" y="22860"/>
                </a:lnTo>
                <a:lnTo>
                  <a:pt x="52425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/>
              <p:nvPr/>
            </p:nvSpPr>
            <p:spPr>
              <a:xfrm>
                <a:off x="7985125" y="5313679"/>
                <a:ext cx="583565" cy="463653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b="0" i="1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𝑙</m:t>
                      </m:r>
                      <m:r>
                        <a:rPr kumimoji="1" lang="ja-JP" altLang="en-US" sz="3075" b="0" i="1" u="none" strike="noStrike" kern="1200" cap="none" spc="-89" normalizeH="0" baseline="-1626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𝑓</m:t>
                      </m:r>
                      <m:acc>
                        <m:accPr>
                          <m:chr m:val="̇"/>
                          <m:ctrlPr>
                            <a:rPr kumimoji="1" lang="en-US" altLang="ja-JP" sz="2800" b="0" i="1" u="none" strike="noStrike" kern="1200" cap="none" spc="-6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ja-JP" altLang="en-US" sz="2800" b="0" i="1" u="none" strike="noStrike" kern="1200" cap="none" spc="-60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kumimoji="1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125" y="5313679"/>
                <a:ext cx="583565" cy="463653"/>
              </a:xfrm>
              <a:prstGeom prst="rect">
                <a:avLst/>
              </a:prstGeom>
              <a:blipFill>
                <a:blip r:embed="rId8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 txBox="1"/>
          <p:nvPr/>
        </p:nvSpPr>
        <p:spPr>
          <a:xfrm>
            <a:off x="8155305" y="5833059"/>
            <a:ext cx="248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1463" y="5669991"/>
            <a:ext cx="17487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1" sz="3075" b="0" i="0" u="none" strike="noStrike" kern="1200" cap="none" spc="75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28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−𝛽</a:t>
            </a:r>
            <a:r>
              <a:rPr kumimoji="1" sz="2800" b="0" i="0" u="none" strike="noStrike" kern="1200" cap="none" spc="1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80563" y="5923851"/>
            <a:ext cx="530860" cy="22860"/>
          </a:xfrm>
          <a:custGeom>
            <a:avLst/>
            <a:gdLst/>
            <a:ahLst/>
            <a:cxnLst/>
            <a:rect l="l" t="t" r="r" b="b"/>
            <a:pathLst>
              <a:path w="530860" h="22860">
                <a:moveTo>
                  <a:pt x="530351" y="0"/>
                </a:moveTo>
                <a:lnTo>
                  <a:pt x="0" y="0"/>
                </a:lnTo>
                <a:lnTo>
                  <a:pt x="0" y="22860"/>
                </a:lnTo>
                <a:lnTo>
                  <a:pt x="530351" y="22860"/>
                </a:lnTo>
                <a:lnTo>
                  <a:pt x="53035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1"/>
              <p:cNvSpPr txBox="1"/>
              <p:nvPr/>
            </p:nvSpPr>
            <p:spPr>
              <a:xfrm>
                <a:off x="2942844" y="5401767"/>
                <a:ext cx="588010" cy="463653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𝑙</m:t>
                      </m:r>
                      <m:r>
                        <a:rPr kumimoji="1" lang="ja-JP" altLang="en-US" sz="3075" b="0" i="1" u="none" strike="noStrike" kern="1200" cap="none" spc="0" normalizeH="0" baseline="-1626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𝑟</m:t>
                      </m:r>
                      <m:acc>
                        <m:accPr>
                          <m:chr m:val="̇"/>
                          <m:ctrlPr>
                            <a:rPr kumimoji="1" lang="en-US" altLang="ja-JP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ja-JP" alt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kumimoji="1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844" y="5401767"/>
                <a:ext cx="588010" cy="4636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22"/>
          <p:cNvSpPr txBox="1"/>
          <p:nvPr/>
        </p:nvSpPr>
        <p:spPr>
          <a:xfrm>
            <a:off x="3116072" y="5907735"/>
            <a:ext cx="24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61872" y="5000244"/>
            <a:ext cx="2254250" cy="368935"/>
            <a:chOff x="1261872" y="5000244"/>
            <a:chExt cx="2254250" cy="368935"/>
          </a:xfrm>
        </p:grpSpPr>
        <p:sp>
          <p:nvSpPr>
            <p:cNvPr id="24" name="object 24"/>
            <p:cNvSpPr/>
            <p:nvPr/>
          </p:nvSpPr>
          <p:spPr>
            <a:xfrm>
              <a:off x="1261872" y="5000244"/>
              <a:ext cx="2254250" cy="368935"/>
            </a:xfrm>
            <a:custGeom>
              <a:avLst/>
              <a:gdLst/>
              <a:ahLst/>
              <a:cxnLst/>
              <a:rect l="l" t="t" r="r" b="b"/>
              <a:pathLst>
                <a:path w="2254250" h="368935">
                  <a:moveTo>
                    <a:pt x="2253995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253995" y="368807"/>
                  </a:lnTo>
                  <a:lnTo>
                    <a:pt x="2253995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656334" y="5080762"/>
              <a:ext cx="1538096" cy="2118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013703" y="4960620"/>
            <a:ext cx="2252980" cy="370840"/>
            <a:chOff x="6013703" y="4960620"/>
            <a:chExt cx="2252980" cy="370840"/>
          </a:xfrm>
        </p:grpSpPr>
        <p:sp>
          <p:nvSpPr>
            <p:cNvPr id="27" name="object 27"/>
            <p:cNvSpPr/>
            <p:nvPr/>
          </p:nvSpPr>
          <p:spPr>
            <a:xfrm>
              <a:off x="6013703" y="4960620"/>
              <a:ext cx="2252980" cy="370840"/>
            </a:xfrm>
            <a:custGeom>
              <a:avLst/>
              <a:gdLst/>
              <a:ahLst/>
              <a:cxnLst/>
              <a:rect l="l" t="t" r="r" b="b"/>
              <a:pathLst>
                <a:path w="2252979" h="370839">
                  <a:moveTo>
                    <a:pt x="2252472" y="0"/>
                  </a:moveTo>
                  <a:lnTo>
                    <a:pt x="0" y="0"/>
                  </a:lnTo>
                  <a:lnTo>
                    <a:pt x="0" y="370331"/>
                  </a:lnTo>
                  <a:lnTo>
                    <a:pt x="2252472" y="370331"/>
                  </a:lnTo>
                  <a:lnTo>
                    <a:pt x="2252472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384670" y="5041341"/>
              <a:ext cx="1583817" cy="21214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/>
          <p:nvPr/>
        </p:nvSpPr>
        <p:spPr>
          <a:xfrm>
            <a:off x="6410833" y="5990844"/>
            <a:ext cx="308610" cy="431800"/>
          </a:xfrm>
          <a:custGeom>
            <a:avLst/>
            <a:gdLst/>
            <a:ahLst/>
            <a:cxnLst/>
            <a:rect l="l" t="t" r="r" b="b"/>
            <a:pathLst>
              <a:path w="308609" h="431800">
                <a:moveTo>
                  <a:pt x="259227" y="58473"/>
                </a:moveTo>
                <a:lnTo>
                  <a:pt x="0" y="423862"/>
                </a:lnTo>
                <a:lnTo>
                  <a:pt x="10413" y="431203"/>
                </a:lnTo>
                <a:lnTo>
                  <a:pt x="269624" y="65838"/>
                </a:lnTo>
                <a:lnTo>
                  <a:pt x="259227" y="58473"/>
                </a:lnTo>
                <a:close/>
              </a:path>
              <a:path w="308609" h="431800">
                <a:moveTo>
                  <a:pt x="301078" y="48120"/>
                </a:moveTo>
                <a:lnTo>
                  <a:pt x="266572" y="48120"/>
                </a:lnTo>
                <a:lnTo>
                  <a:pt x="276987" y="55460"/>
                </a:lnTo>
                <a:lnTo>
                  <a:pt x="269624" y="65838"/>
                </a:lnTo>
                <a:lnTo>
                  <a:pt x="295528" y="84188"/>
                </a:lnTo>
                <a:lnTo>
                  <a:pt x="301078" y="48120"/>
                </a:lnTo>
                <a:close/>
              </a:path>
              <a:path w="308609" h="431800">
                <a:moveTo>
                  <a:pt x="266572" y="48120"/>
                </a:moveTo>
                <a:lnTo>
                  <a:pt x="259227" y="58473"/>
                </a:lnTo>
                <a:lnTo>
                  <a:pt x="269624" y="65838"/>
                </a:lnTo>
                <a:lnTo>
                  <a:pt x="276987" y="55460"/>
                </a:lnTo>
                <a:lnTo>
                  <a:pt x="266572" y="48120"/>
                </a:lnTo>
                <a:close/>
              </a:path>
              <a:path w="308609" h="431800">
                <a:moveTo>
                  <a:pt x="308483" y="0"/>
                </a:moveTo>
                <a:lnTo>
                  <a:pt x="233298" y="40106"/>
                </a:lnTo>
                <a:lnTo>
                  <a:pt x="259227" y="58473"/>
                </a:lnTo>
                <a:lnTo>
                  <a:pt x="266572" y="48120"/>
                </a:lnTo>
                <a:lnTo>
                  <a:pt x="301078" y="48120"/>
                </a:lnTo>
                <a:lnTo>
                  <a:pt x="3084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03467" y="6423761"/>
            <a:ext cx="11417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steering</a:t>
            </a:r>
            <a:r>
              <a:rPr kumimoji="1" sz="1400" b="0" i="0" u="none" strike="noStrike" kern="1200" cap="none" spc="-10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angle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9934" y="5789414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未理解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21615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5909437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90928" y="3644138"/>
            <a:ext cx="260985" cy="281305"/>
          </a:xfrm>
          <a:custGeom>
            <a:avLst/>
            <a:gdLst/>
            <a:ahLst/>
            <a:cxnLst/>
            <a:rect l="l" t="t" r="r" b="b"/>
            <a:pathLst>
              <a:path w="260985" h="281304">
                <a:moveTo>
                  <a:pt x="204519" y="229609"/>
                </a:moveTo>
                <a:lnTo>
                  <a:pt x="181228" y="251206"/>
                </a:lnTo>
                <a:lnTo>
                  <a:pt x="260858" y="281178"/>
                </a:lnTo>
                <a:lnTo>
                  <a:pt x="248577" y="238887"/>
                </a:lnTo>
                <a:lnTo>
                  <a:pt x="213106" y="238887"/>
                </a:lnTo>
                <a:lnTo>
                  <a:pt x="204519" y="229609"/>
                </a:lnTo>
                <a:close/>
              </a:path>
              <a:path w="260985" h="281304">
                <a:moveTo>
                  <a:pt x="213812" y="220992"/>
                </a:moveTo>
                <a:lnTo>
                  <a:pt x="204519" y="229609"/>
                </a:lnTo>
                <a:lnTo>
                  <a:pt x="213106" y="238887"/>
                </a:lnTo>
                <a:lnTo>
                  <a:pt x="222377" y="230250"/>
                </a:lnTo>
                <a:lnTo>
                  <a:pt x="213812" y="220992"/>
                </a:lnTo>
                <a:close/>
              </a:path>
              <a:path w="260985" h="281304">
                <a:moveTo>
                  <a:pt x="237109" y="199389"/>
                </a:moveTo>
                <a:lnTo>
                  <a:pt x="213812" y="220992"/>
                </a:lnTo>
                <a:lnTo>
                  <a:pt x="222377" y="230250"/>
                </a:lnTo>
                <a:lnTo>
                  <a:pt x="213106" y="238887"/>
                </a:lnTo>
                <a:lnTo>
                  <a:pt x="248577" y="238887"/>
                </a:lnTo>
                <a:lnTo>
                  <a:pt x="237109" y="199389"/>
                </a:lnTo>
                <a:close/>
              </a:path>
              <a:path w="260985" h="281304">
                <a:moveTo>
                  <a:pt x="9398" y="0"/>
                </a:moveTo>
                <a:lnTo>
                  <a:pt x="0" y="8636"/>
                </a:lnTo>
                <a:lnTo>
                  <a:pt x="204519" y="229609"/>
                </a:lnTo>
                <a:lnTo>
                  <a:pt x="213812" y="220992"/>
                </a:lnTo>
                <a:lnTo>
                  <a:pt x="93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5156" y="3113913"/>
            <a:ext cx="11322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 marR="5080" lvl="0" indent="-4889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wheel</a:t>
            </a:r>
            <a:r>
              <a:rPr kumimoji="1" sz="1400" b="0" i="0" u="none" strike="noStrike" kern="1200" cap="none" spc="-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angular  speed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333" y="4906771"/>
            <a:ext cx="122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marR="5080" lvl="0" indent="-4889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vehicle</a:t>
            </a:r>
            <a:r>
              <a:rPr kumimoji="1" sz="1400" b="0" i="0" u="none" strike="noStrike" kern="1200" cap="none" spc="-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forward  velocity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3142" y="4581144"/>
            <a:ext cx="261620" cy="256540"/>
          </a:xfrm>
          <a:custGeom>
            <a:avLst/>
            <a:gdLst/>
            <a:ahLst/>
            <a:cxnLst/>
            <a:rect l="l" t="t" r="r" b="b"/>
            <a:pathLst>
              <a:path w="261619" h="256539">
                <a:moveTo>
                  <a:pt x="202482" y="48802"/>
                </a:moveTo>
                <a:lnTo>
                  <a:pt x="0" y="247395"/>
                </a:lnTo>
                <a:lnTo>
                  <a:pt x="8889" y="256539"/>
                </a:lnTo>
                <a:lnTo>
                  <a:pt x="211426" y="57894"/>
                </a:lnTo>
                <a:lnTo>
                  <a:pt x="202482" y="48802"/>
                </a:lnTo>
                <a:close/>
              </a:path>
              <a:path w="261619" h="256539">
                <a:moveTo>
                  <a:pt x="247654" y="39877"/>
                </a:moveTo>
                <a:lnTo>
                  <a:pt x="211581" y="39877"/>
                </a:lnTo>
                <a:lnTo>
                  <a:pt x="220471" y="49021"/>
                </a:lnTo>
                <a:lnTo>
                  <a:pt x="211426" y="57894"/>
                </a:lnTo>
                <a:lnTo>
                  <a:pt x="233680" y="80517"/>
                </a:lnTo>
                <a:lnTo>
                  <a:pt x="247654" y="39877"/>
                </a:lnTo>
                <a:close/>
              </a:path>
              <a:path w="261619" h="256539">
                <a:moveTo>
                  <a:pt x="211581" y="39877"/>
                </a:moveTo>
                <a:lnTo>
                  <a:pt x="202482" y="48802"/>
                </a:lnTo>
                <a:lnTo>
                  <a:pt x="211426" y="57894"/>
                </a:lnTo>
                <a:lnTo>
                  <a:pt x="220471" y="49021"/>
                </a:lnTo>
                <a:lnTo>
                  <a:pt x="211581" y="39877"/>
                </a:lnTo>
                <a:close/>
              </a:path>
              <a:path w="261619" h="256539">
                <a:moveTo>
                  <a:pt x="261365" y="0"/>
                </a:moveTo>
                <a:lnTo>
                  <a:pt x="180212" y="26161"/>
                </a:lnTo>
                <a:lnTo>
                  <a:pt x="202482" y="48802"/>
                </a:lnTo>
                <a:lnTo>
                  <a:pt x="211581" y="39877"/>
                </a:lnTo>
                <a:lnTo>
                  <a:pt x="247654" y="39877"/>
                </a:lnTo>
                <a:lnTo>
                  <a:pt x="2613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9314" y="4079240"/>
            <a:ext cx="560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𝑠</a:t>
            </a:r>
            <a:r>
              <a:rPr kumimoji="1" sz="2800" b="0" i="0" u="none" strike="noStrike" kern="1200" cap="none" spc="1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15973" y="4333494"/>
            <a:ext cx="1475740" cy="22860"/>
          </a:xfrm>
          <a:custGeom>
            <a:avLst/>
            <a:gdLst/>
            <a:ahLst/>
            <a:cxnLst/>
            <a:rect l="l" t="t" r="r" b="b"/>
            <a:pathLst>
              <a:path w="1475739" h="22860">
                <a:moveTo>
                  <a:pt x="1475231" y="0"/>
                </a:moveTo>
                <a:lnTo>
                  <a:pt x="0" y="0"/>
                </a:lnTo>
                <a:lnTo>
                  <a:pt x="0" y="22859"/>
                </a:lnTo>
                <a:lnTo>
                  <a:pt x="1475231" y="22859"/>
                </a:lnTo>
                <a:lnTo>
                  <a:pt x="147523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8254" y="3811015"/>
            <a:ext cx="1346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 </a:t>
            </a:r>
            <a:r>
              <a:rPr kumimoji="1" sz="2800" b="0" i="0" u="none" strike="noStrike" kern="1200" cap="none" spc="-1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r>
              <a:rPr kumimoji="1" sz="3075" b="0" i="0" u="none" strike="noStrike" kern="1200" cap="none" spc="-292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1" sz="2800" b="0" i="0" u="none" strike="noStrike" kern="1200" cap="none" spc="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7910" y="4316679"/>
            <a:ext cx="248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14955" y="3631565"/>
            <a:ext cx="285750" cy="255270"/>
          </a:xfrm>
          <a:custGeom>
            <a:avLst/>
            <a:gdLst/>
            <a:ahLst/>
            <a:cxnLst/>
            <a:rect l="l" t="t" r="r" b="b"/>
            <a:pathLst>
              <a:path w="285750" h="255270">
                <a:moveTo>
                  <a:pt x="31623" y="175641"/>
                </a:moveTo>
                <a:lnTo>
                  <a:pt x="0" y="254762"/>
                </a:lnTo>
                <a:lnTo>
                  <a:pt x="82295" y="232664"/>
                </a:lnTo>
                <a:lnTo>
                  <a:pt x="68640" y="217297"/>
                </a:lnTo>
                <a:lnTo>
                  <a:pt x="51688" y="217297"/>
                </a:lnTo>
                <a:lnTo>
                  <a:pt x="43180" y="207899"/>
                </a:lnTo>
                <a:lnTo>
                  <a:pt x="52734" y="199398"/>
                </a:lnTo>
                <a:lnTo>
                  <a:pt x="31623" y="175641"/>
                </a:lnTo>
                <a:close/>
              </a:path>
              <a:path w="285750" h="255270">
                <a:moveTo>
                  <a:pt x="52734" y="199398"/>
                </a:moveTo>
                <a:lnTo>
                  <a:pt x="43180" y="207899"/>
                </a:lnTo>
                <a:lnTo>
                  <a:pt x="51688" y="217297"/>
                </a:lnTo>
                <a:lnTo>
                  <a:pt x="61155" y="208874"/>
                </a:lnTo>
                <a:lnTo>
                  <a:pt x="52734" y="199398"/>
                </a:lnTo>
                <a:close/>
              </a:path>
              <a:path w="285750" h="255270">
                <a:moveTo>
                  <a:pt x="61155" y="208874"/>
                </a:moveTo>
                <a:lnTo>
                  <a:pt x="51688" y="217297"/>
                </a:lnTo>
                <a:lnTo>
                  <a:pt x="68640" y="217297"/>
                </a:lnTo>
                <a:lnTo>
                  <a:pt x="61155" y="208874"/>
                </a:lnTo>
                <a:close/>
              </a:path>
              <a:path w="285750" h="255270">
                <a:moveTo>
                  <a:pt x="276860" y="0"/>
                </a:moveTo>
                <a:lnTo>
                  <a:pt x="52734" y="199398"/>
                </a:lnTo>
                <a:lnTo>
                  <a:pt x="61155" y="208874"/>
                </a:lnTo>
                <a:lnTo>
                  <a:pt x="285369" y="9398"/>
                </a:lnTo>
                <a:lnTo>
                  <a:pt x="2768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96692" y="3038348"/>
            <a:ext cx="9836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tire</a:t>
            </a:r>
            <a:r>
              <a:rPr kumimoji="1" sz="1400" b="0" i="0" u="none" strike="noStrike" kern="1200" cap="none" spc="-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effective 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radius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17720" y="2274316"/>
            <a:ext cx="5093970" cy="4149090"/>
            <a:chOff x="4617720" y="2274316"/>
            <a:chExt cx="5093970" cy="4149090"/>
          </a:xfrm>
        </p:grpSpPr>
        <p:sp>
          <p:nvSpPr>
            <p:cNvPr id="16" name="object 16"/>
            <p:cNvSpPr/>
            <p:nvPr/>
          </p:nvSpPr>
          <p:spPr>
            <a:xfrm>
              <a:off x="4636262" y="2287270"/>
              <a:ext cx="869315" cy="4123054"/>
            </a:xfrm>
            <a:custGeom>
              <a:avLst/>
              <a:gdLst/>
              <a:ahLst/>
              <a:cxnLst/>
              <a:rect l="l" t="t" r="r" b="b"/>
              <a:pathLst>
                <a:path w="869314" h="4123054">
                  <a:moveTo>
                    <a:pt x="15239" y="0"/>
                  </a:moveTo>
                  <a:lnTo>
                    <a:pt x="49055" y="34367"/>
                  </a:lnTo>
                  <a:lnTo>
                    <a:pt x="82187" y="69150"/>
                  </a:lnTo>
                  <a:lnTo>
                    <a:pt x="114635" y="104341"/>
                  </a:lnTo>
                  <a:lnTo>
                    <a:pt x="146401" y="139930"/>
                  </a:lnTo>
                  <a:lnTo>
                    <a:pt x="177484" y="175910"/>
                  </a:lnTo>
                  <a:lnTo>
                    <a:pt x="207883" y="212272"/>
                  </a:lnTo>
                  <a:lnTo>
                    <a:pt x="237599" y="249008"/>
                  </a:lnTo>
                  <a:lnTo>
                    <a:pt x="266632" y="286108"/>
                  </a:lnTo>
                  <a:lnTo>
                    <a:pt x="294982" y="323565"/>
                  </a:lnTo>
                  <a:lnTo>
                    <a:pt x="322649" y="361369"/>
                  </a:lnTo>
                  <a:lnTo>
                    <a:pt x="349633" y="399514"/>
                  </a:lnTo>
                  <a:lnTo>
                    <a:pt x="375934" y="437989"/>
                  </a:lnTo>
                  <a:lnTo>
                    <a:pt x="401551" y="476787"/>
                  </a:lnTo>
                  <a:lnTo>
                    <a:pt x="426486" y="515898"/>
                  </a:lnTo>
                  <a:lnTo>
                    <a:pt x="450737" y="555316"/>
                  </a:lnTo>
                  <a:lnTo>
                    <a:pt x="474305" y="595030"/>
                  </a:lnTo>
                  <a:lnTo>
                    <a:pt x="497190" y="635033"/>
                  </a:lnTo>
                  <a:lnTo>
                    <a:pt x="519392" y="675316"/>
                  </a:lnTo>
                  <a:lnTo>
                    <a:pt x="540910" y="715871"/>
                  </a:lnTo>
                  <a:lnTo>
                    <a:pt x="561746" y="756688"/>
                  </a:lnTo>
                  <a:lnTo>
                    <a:pt x="581898" y="797761"/>
                  </a:lnTo>
                  <a:lnTo>
                    <a:pt x="601368" y="839079"/>
                  </a:lnTo>
                  <a:lnTo>
                    <a:pt x="620154" y="880635"/>
                  </a:lnTo>
                  <a:lnTo>
                    <a:pt x="638257" y="922420"/>
                  </a:lnTo>
                  <a:lnTo>
                    <a:pt x="655677" y="964426"/>
                  </a:lnTo>
                  <a:lnTo>
                    <a:pt x="672413" y="1006645"/>
                  </a:lnTo>
                  <a:lnTo>
                    <a:pt x="688467" y="1049066"/>
                  </a:lnTo>
                  <a:lnTo>
                    <a:pt x="703838" y="1091683"/>
                  </a:lnTo>
                  <a:lnTo>
                    <a:pt x="718525" y="1134487"/>
                  </a:lnTo>
                  <a:lnTo>
                    <a:pt x="732529" y="1177469"/>
                  </a:lnTo>
                  <a:lnTo>
                    <a:pt x="745850" y="1220621"/>
                  </a:lnTo>
                  <a:lnTo>
                    <a:pt x="758488" y="1263934"/>
                  </a:lnTo>
                  <a:lnTo>
                    <a:pt x="770443" y="1307400"/>
                  </a:lnTo>
                  <a:lnTo>
                    <a:pt x="781715" y="1351010"/>
                  </a:lnTo>
                  <a:lnTo>
                    <a:pt x="792303" y="1394756"/>
                  </a:lnTo>
                  <a:lnTo>
                    <a:pt x="802209" y="1438629"/>
                  </a:lnTo>
                  <a:lnTo>
                    <a:pt x="811431" y="1482621"/>
                  </a:lnTo>
                  <a:lnTo>
                    <a:pt x="819970" y="1526723"/>
                  </a:lnTo>
                  <a:lnTo>
                    <a:pt x="827826" y="1570928"/>
                  </a:lnTo>
                  <a:lnTo>
                    <a:pt x="834999" y="1615225"/>
                  </a:lnTo>
                  <a:lnTo>
                    <a:pt x="841489" y="1659608"/>
                  </a:lnTo>
                  <a:lnTo>
                    <a:pt x="847295" y="1704067"/>
                  </a:lnTo>
                  <a:lnTo>
                    <a:pt x="852419" y="1748594"/>
                  </a:lnTo>
                  <a:lnTo>
                    <a:pt x="856859" y="1793180"/>
                  </a:lnTo>
                  <a:lnTo>
                    <a:pt x="860617" y="1837817"/>
                  </a:lnTo>
                  <a:lnTo>
                    <a:pt x="863691" y="1882497"/>
                  </a:lnTo>
                  <a:lnTo>
                    <a:pt x="866082" y="1927210"/>
                  </a:lnTo>
                  <a:lnTo>
                    <a:pt x="867789" y="1971949"/>
                  </a:lnTo>
                  <a:lnTo>
                    <a:pt x="868814" y="2016705"/>
                  </a:lnTo>
                  <a:lnTo>
                    <a:pt x="869156" y="2061470"/>
                  </a:lnTo>
                  <a:lnTo>
                    <a:pt x="868814" y="2106234"/>
                  </a:lnTo>
                  <a:lnTo>
                    <a:pt x="867789" y="2150991"/>
                  </a:lnTo>
                  <a:lnTo>
                    <a:pt x="866082" y="2195730"/>
                  </a:lnTo>
                  <a:lnTo>
                    <a:pt x="863691" y="2240443"/>
                  </a:lnTo>
                  <a:lnTo>
                    <a:pt x="860617" y="2285123"/>
                  </a:lnTo>
                  <a:lnTo>
                    <a:pt x="856859" y="2329760"/>
                  </a:lnTo>
                  <a:lnTo>
                    <a:pt x="852419" y="2374347"/>
                  </a:lnTo>
                  <a:lnTo>
                    <a:pt x="847295" y="2418874"/>
                  </a:lnTo>
                  <a:lnTo>
                    <a:pt x="841489" y="2463333"/>
                  </a:lnTo>
                  <a:lnTo>
                    <a:pt x="834999" y="2507716"/>
                  </a:lnTo>
                  <a:lnTo>
                    <a:pt x="827826" y="2552014"/>
                  </a:lnTo>
                  <a:lnTo>
                    <a:pt x="819970" y="2596218"/>
                  </a:lnTo>
                  <a:lnTo>
                    <a:pt x="811431" y="2640321"/>
                  </a:lnTo>
                  <a:lnTo>
                    <a:pt x="802209" y="2684314"/>
                  </a:lnTo>
                  <a:lnTo>
                    <a:pt x="792303" y="2728187"/>
                  </a:lnTo>
                  <a:lnTo>
                    <a:pt x="781715" y="2771934"/>
                  </a:lnTo>
                  <a:lnTo>
                    <a:pt x="770443" y="2815544"/>
                  </a:lnTo>
                  <a:lnTo>
                    <a:pt x="758488" y="2859011"/>
                  </a:lnTo>
                  <a:lnTo>
                    <a:pt x="745850" y="2902324"/>
                  </a:lnTo>
                  <a:lnTo>
                    <a:pt x="732529" y="2945477"/>
                  </a:lnTo>
                  <a:lnTo>
                    <a:pt x="718525" y="2988459"/>
                  </a:lnTo>
                  <a:lnTo>
                    <a:pt x="703838" y="3031264"/>
                  </a:lnTo>
                  <a:lnTo>
                    <a:pt x="688467" y="3073881"/>
                  </a:lnTo>
                  <a:lnTo>
                    <a:pt x="672413" y="3116304"/>
                  </a:lnTo>
                  <a:lnTo>
                    <a:pt x="655677" y="3158523"/>
                  </a:lnTo>
                  <a:lnTo>
                    <a:pt x="638257" y="3200530"/>
                  </a:lnTo>
                  <a:lnTo>
                    <a:pt x="620154" y="3242316"/>
                  </a:lnTo>
                  <a:lnTo>
                    <a:pt x="601368" y="3283873"/>
                  </a:lnTo>
                  <a:lnTo>
                    <a:pt x="581898" y="3325192"/>
                  </a:lnTo>
                  <a:lnTo>
                    <a:pt x="561746" y="3366265"/>
                  </a:lnTo>
                  <a:lnTo>
                    <a:pt x="540910" y="3407084"/>
                  </a:lnTo>
                  <a:lnTo>
                    <a:pt x="519392" y="3447639"/>
                  </a:lnTo>
                  <a:lnTo>
                    <a:pt x="497190" y="3487923"/>
                  </a:lnTo>
                  <a:lnTo>
                    <a:pt x="474305" y="3527927"/>
                  </a:lnTo>
                  <a:lnTo>
                    <a:pt x="450737" y="3567643"/>
                  </a:lnTo>
                  <a:lnTo>
                    <a:pt x="426486" y="3607061"/>
                  </a:lnTo>
                  <a:lnTo>
                    <a:pt x="401551" y="3646174"/>
                  </a:lnTo>
                  <a:lnTo>
                    <a:pt x="375934" y="3684973"/>
                  </a:lnTo>
                  <a:lnTo>
                    <a:pt x="349633" y="3723449"/>
                  </a:lnTo>
                  <a:lnTo>
                    <a:pt x="322649" y="3761595"/>
                  </a:lnTo>
                  <a:lnTo>
                    <a:pt x="294982" y="3799401"/>
                  </a:lnTo>
                  <a:lnTo>
                    <a:pt x="266632" y="3836859"/>
                  </a:lnTo>
                  <a:lnTo>
                    <a:pt x="237599" y="3873960"/>
                  </a:lnTo>
                  <a:lnTo>
                    <a:pt x="207883" y="3910697"/>
                  </a:lnTo>
                  <a:lnTo>
                    <a:pt x="177484" y="3947060"/>
                  </a:lnTo>
                  <a:lnTo>
                    <a:pt x="146401" y="3983042"/>
                  </a:lnTo>
                  <a:lnTo>
                    <a:pt x="114635" y="4018632"/>
                  </a:lnTo>
                  <a:lnTo>
                    <a:pt x="82187" y="4053825"/>
                  </a:lnTo>
                  <a:lnTo>
                    <a:pt x="49055" y="4088609"/>
                  </a:lnTo>
                  <a:lnTo>
                    <a:pt x="15239" y="4122978"/>
                  </a:lnTo>
                  <a:lnTo>
                    <a:pt x="0" y="4107713"/>
                  </a:lnTo>
                  <a:lnTo>
                    <a:pt x="33901" y="4073255"/>
                  </a:lnTo>
                  <a:lnTo>
                    <a:pt x="67111" y="4038375"/>
                  </a:lnTo>
                  <a:lnTo>
                    <a:pt x="99629" y="4003084"/>
                  </a:lnTo>
                  <a:lnTo>
                    <a:pt x="131455" y="3967388"/>
                  </a:lnTo>
                  <a:lnTo>
                    <a:pt x="162589" y="3931297"/>
                  </a:lnTo>
                  <a:lnTo>
                    <a:pt x="193032" y="3894819"/>
                  </a:lnTo>
                  <a:lnTo>
                    <a:pt x="222782" y="3857964"/>
                  </a:lnTo>
                  <a:lnTo>
                    <a:pt x="251841" y="3820740"/>
                  </a:lnTo>
                  <a:lnTo>
                    <a:pt x="280208" y="3783155"/>
                  </a:lnTo>
                  <a:lnTo>
                    <a:pt x="307883" y="3745218"/>
                  </a:lnTo>
                  <a:lnTo>
                    <a:pt x="334866" y="3706939"/>
                  </a:lnTo>
                  <a:lnTo>
                    <a:pt x="361157" y="3668325"/>
                  </a:lnTo>
                  <a:lnTo>
                    <a:pt x="386756" y="3629385"/>
                  </a:lnTo>
                  <a:lnTo>
                    <a:pt x="411663" y="3590128"/>
                  </a:lnTo>
                  <a:lnTo>
                    <a:pt x="435879" y="3550563"/>
                  </a:lnTo>
                  <a:lnTo>
                    <a:pt x="459403" y="3510698"/>
                  </a:lnTo>
                  <a:lnTo>
                    <a:pt x="482234" y="3470543"/>
                  </a:lnTo>
                  <a:lnTo>
                    <a:pt x="504374" y="3430105"/>
                  </a:lnTo>
                  <a:lnTo>
                    <a:pt x="525822" y="3389393"/>
                  </a:lnTo>
                  <a:lnTo>
                    <a:pt x="546578" y="3348417"/>
                  </a:lnTo>
                  <a:lnTo>
                    <a:pt x="566643" y="3307184"/>
                  </a:lnTo>
                  <a:lnTo>
                    <a:pt x="586015" y="3265704"/>
                  </a:lnTo>
                  <a:lnTo>
                    <a:pt x="604696" y="3223985"/>
                  </a:lnTo>
                  <a:lnTo>
                    <a:pt x="622684" y="3182035"/>
                  </a:lnTo>
                  <a:lnTo>
                    <a:pt x="639981" y="3139865"/>
                  </a:lnTo>
                  <a:lnTo>
                    <a:pt x="656586" y="3097481"/>
                  </a:lnTo>
                  <a:lnTo>
                    <a:pt x="672499" y="3054894"/>
                  </a:lnTo>
                  <a:lnTo>
                    <a:pt x="687720" y="3012111"/>
                  </a:lnTo>
                  <a:lnTo>
                    <a:pt x="702250" y="2969141"/>
                  </a:lnTo>
                  <a:lnTo>
                    <a:pt x="716087" y="2925993"/>
                  </a:lnTo>
                  <a:lnTo>
                    <a:pt x="729233" y="2882676"/>
                  </a:lnTo>
                  <a:lnTo>
                    <a:pt x="741686" y="2839198"/>
                  </a:lnTo>
                  <a:lnTo>
                    <a:pt x="753448" y="2795569"/>
                  </a:lnTo>
                  <a:lnTo>
                    <a:pt x="764518" y="2751796"/>
                  </a:lnTo>
                  <a:lnTo>
                    <a:pt x="774896" y="2707888"/>
                  </a:lnTo>
                  <a:lnTo>
                    <a:pt x="784582" y="2663854"/>
                  </a:lnTo>
                  <a:lnTo>
                    <a:pt x="793577" y="2619703"/>
                  </a:lnTo>
                  <a:lnTo>
                    <a:pt x="801879" y="2575444"/>
                  </a:lnTo>
                  <a:lnTo>
                    <a:pt x="809490" y="2531085"/>
                  </a:lnTo>
                  <a:lnTo>
                    <a:pt x="816409" y="2486634"/>
                  </a:lnTo>
                  <a:lnTo>
                    <a:pt x="822635" y="2442101"/>
                  </a:lnTo>
                  <a:lnTo>
                    <a:pt x="828170" y="2397494"/>
                  </a:lnTo>
                  <a:lnTo>
                    <a:pt x="833013" y="2352822"/>
                  </a:lnTo>
                  <a:lnTo>
                    <a:pt x="837165" y="2308094"/>
                  </a:lnTo>
                  <a:lnTo>
                    <a:pt x="840624" y="2263318"/>
                  </a:lnTo>
                  <a:lnTo>
                    <a:pt x="843392" y="2218502"/>
                  </a:lnTo>
                  <a:lnTo>
                    <a:pt x="845467" y="2173657"/>
                  </a:lnTo>
                  <a:lnTo>
                    <a:pt x="846851" y="2128789"/>
                  </a:lnTo>
                  <a:lnTo>
                    <a:pt x="847543" y="2083909"/>
                  </a:lnTo>
                  <a:lnTo>
                    <a:pt x="847543" y="2039024"/>
                  </a:lnTo>
                  <a:lnTo>
                    <a:pt x="846851" y="1994144"/>
                  </a:lnTo>
                  <a:lnTo>
                    <a:pt x="845467" y="1949277"/>
                  </a:lnTo>
                  <a:lnTo>
                    <a:pt x="843392" y="1904431"/>
                  </a:lnTo>
                  <a:lnTo>
                    <a:pt x="840624" y="1859616"/>
                  </a:lnTo>
                  <a:lnTo>
                    <a:pt x="837165" y="1814840"/>
                  </a:lnTo>
                  <a:lnTo>
                    <a:pt x="833013" y="1770111"/>
                  </a:lnTo>
                  <a:lnTo>
                    <a:pt x="828170" y="1725440"/>
                  </a:lnTo>
                  <a:lnTo>
                    <a:pt x="822635" y="1680833"/>
                  </a:lnTo>
                  <a:lnTo>
                    <a:pt x="816409" y="1636300"/>
                  </a:lnTo>
                  <a:lnTo>
                    <a:pt x="809490" y="1591850"/>
                  </a:lnTo>
                  <a:lnTo>
                    <a:pt x="801879" y="1547490"/>
                  </a:lnTo>
                  <a:lnTo>
                    <a:pt x="793577" y="1503231"/>
                  </a:lnTo>
                  <a:lnTo>
                    <a:pt x="784582" y="1459081"/>
                  </a:lnTo>
                  <a:lnTo>
                    <a:pt x="774896" y="1415047"/>
                  </a:lnTo>
                  <a:lnTo>
                    <a:pt x="764518" y="1371140"/>
                  </a:lnTo>
                  <a:lnTo>
                    <a:pt x="753448" y="1327367"/>
                  </a:lnTo>
                  <a:lnTo>
                    <a:pt x="741686" y="1283737"/>
                  </a:lnTo>
                  <a:lnTo>
                    <a:pt x="729233" y="1240260"/>
                  </a:lnTo>
                  <a:lnTo>
                    <a:pt x="716087" y="1196943"/>
                  </a:lnTo>
                  <a:lnTo>
                    <a:pt x="702250" y="1153796"/>
                  </a:lnTo>
                  <a:lnTo>
                    <a:pt x="687720" y="1110826"/>
                  </a:lnTo>
                  <a:lnTo>
                    <a:pt x="672499" y="1068043"/>
                  </a:lnTo>
                  <a:lnTo>
                    <a:pt x="656586" y="1025456"/>
                  </a:lnTo>
                  <a:lnTo>
                    <a:pt x="639981" y="983073"/>
                  </a:lnTo>
                  <a:lnTo>
                    <a:pt x="622684" y="940903"/>
                  </a:lnTo>
                  <a:lnTo>
                    <a:pt x="604696" y="898954"/>
                  </a:lnTo>
                  <a:lnTo>
                    <a:pt x="586015" y="857235"/>
                  </a:lnTo>
                  <a:lnTo>
                    <a:pt x="566643" y="815756"/>
                  </a:lnTo>
                  <a:lnTo>
                    <a:pt x="546578" y="774524"/>
                  </a:lnTo>
                  <a:lnTo>
                    <a:pt x="525822" y="733548"/>
                  </a:lnTo>
                  <a:lnTo>
                    <a:pt x="504374" y="692836"/>
                  </a:lnTo>
                  <a:lnTo>
                    <a:pt x="482234" y="652399"/>
                  </a:lnTo>
                  <a:lnTo>
                    <a:pt x="459403" y="612244"/>
                  </a:lnTo>
                  <a:lnTo>
                    <a:pt x="435879" y="572380"/>
                  </a:lnTo>
                  <a:lnTo>
                    <a:pt x="411663" y="532815"/>
                  </a:lnTo>
                  <a:lnTo>
                    <a:pt x="386756" y="493559"/>
                  </a:lnTo>
                  <a:lnTo>
                    <a:pt x="361157" y="454620"/>
                  </a:lnTo>
                  <a:lnTo>
                    <a:pt x="334866" y="416006"/>
                  </a:lnTo>
                  <a:lnTo>
                    <a:pt x="307883" y="377727"/>
                  </a:lnTo>
                  <a:lnTo>
                    <a:pt x="280208" y="339791"/>
                  </a:lnTo>
                  <a:lnTo>
                    <a:pt x="251841" y="302207"/>
                  </a:lnTo>
                  <a:lnTo>
                    <a:pt x="222782" y="264983"/>
                  </a:lnTo>
                  <a:lnTo>
                    <a:pt x="193032" y="228129"/>
                  </a:lnTo>
                  <a:lnTo>
                    <a:pt x="162589" y="191652"/>
                  </a:lnTo>
                  <a:lnTo>
                    <a:pt x="131455" y="155562"/>
                  </a:lnTo>
                  <a:lnTo>
                    <a:pt x="99629" y="119867"/>
                  </a:lnTo>
                  <a:lnTo>
                    <a:pt x="67111" y="84575"/>
                  </a:lnTo>
                  <a:lnTo>
                    <a:pt x="33901" y="49697"/>
                  </a:lnTo>
                  <a:lnTo>
                    <a:pt x="0" y="15239"/>
                  </a:lnTo>
                  <a:lnTo>
                    <a:pt x="15239" y="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171694" y="2617470"/>
              <a:ext cx="4433570" cy="866140"/>
            </a:xfrm>
            <a:custGeom>
              <a:avLst/>
              <a:gdLst/>
              <a:ahLst/>
              <a:cxnLst/>
              <a:rect l="l" t="t" r="r" b="b"/>
              <a:pathLst>
                <a:path w="4433570" h="866139">
                  <a:moveTo>
                    <a:pt x="4433315" y="0"/>
                  </a:moveTo>
                  <a:lnTo>
                    <a:pt x="0" y="0"/>
                  </a:lnTo>
                  <a:lnTo>
                    <a:pt x="0" y="865631"/>
                  </a:lnTo>
                  <a:lnTo>
                    <a:pt x="4433315" y="865631"/>
                  </a:lnTo>
                  <a:lnTo>
                    <a:pt x="4433315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171694" y="2617470"/>
              <a:ext cx="4433570" cy="866140"/>
            </a:xfrm>
            <a:custGeom>
              <a:avLst/>
              <a:gdLst/>
              <a:ahLst/>
              <a:cxnLst/>
              <a:rect l="l" t="t" r="r" b="b"/>
              <a:pathLst>
                <a:path w="4433570" h="866139">
                  <a:moveTo>
                    <a:pt x="0" y="865631"/>
                  </a:moveTo>
                  <a:lnTo>
                    <a:pt x="4433315" y="865631"/>
                  </a:lnTo>
                  <a:lnTo>
                    <a:pt x="4433315" y="0"/>
                  </a:lnTo>
                  <a:lnTo>
                    <a:pt x="0" y="0"/>
                  </a:lnTo>
                  <a:lnTo>
                    <a:pt x="0" y="86563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858891" y="2702052"/>
              <a:ext cx="3811397" cy="2392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858891" y="2918460"/>
              <a:ext cx="3852417" cy="2392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858891" y="3134868"/>
              <a:ext cx="743712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630674" y="2509266"/>
              <a:ext cx="1082040" cy="1082040"/>
            </a:xfrm>
            <a:custGeom>
              <a:avLst/>
              <a:gdLst/>
              <a:ahLst/>
              <a:cxnLst/>
              <a:rect l="l" t="t" r="r" b="b"/>
              <a:pathLst>
                <a:path w="1082039" h="1082039">
                  <a:moveTo>
                    <a:pt x="541020" y="0"/>
                  </a:moveTo>
                  <a:lnTo>
                    <a:pt x="494333" y="1985"/>
                  </a:lnTo>
                  <a:lnTo>
                    <a:pt x="448751" y="7834"/>
                  </a:lnTo>
                  <a:lnTo>
                    <a:pt x="404435" y="17383"/>
                  </a:lnTo>
                  <a:lnTo>
                    <a:pt x="361547" y="30471"/>
                  </a:lnTo>
                  <a:lnTo>
                    <a:pt x="320249" y="46934"/>
                  </a:lnTo>
                  <a:lnTo>
                    <a:pt x="280705" y="66612"/>
                  </a:lnTo>
                  <a:lnTo>
                    <a:pt x="243076" y="89341"/>
                  </a:lnTo>
                  <a:lnTo>
                    <a:pt x="207525" y="114959"/>
                  </a:lnTo>
                  <a:lnTo>
                    <a:pt x="174213" y="143304"/>
                  </a:lnTo>
                  <a:lnTo>
                    <a:pt x="143304" y="174213"/>
                  </a:lnTo>
                  <a:lnTo>
                    <a:pt x="114959" y="207525"/>
                  </a:lnTo>
                  <a:lnTo>
                    <a:pt x="89341" y="243076"/>
                  </a:lnTo>
                  <a:lnTo>
                    <a:pt x="66612" y="280705"/>
                  </a:lnTo>
                  <a:lnTo>
                    <a:pt x="46934" y="320249"/>
                  </a:lnTo>
                  <a:lnTo>
                    <a:pt x="30471" y="361547"/>
                  </a:lnTo>
                  <a:lnTo>
                    <a:pt x="17383" y="404435"/>
                  </a:lnTo>
                  <a:lnTo>
                    <a:pt x="7834" y="448751"/>
                  </a:lnTo>
                  <a:lnTo>
                    <a:pt x="1985" y="494333"/>
                  </a:lnTo>
                  <a:lnTo>
                    <a:pt x="0" y="541020"/>
                  </a:lnTo>
                  <a:lnTo>
                    <a:pt x="1985" y="587706"/>
                  </a:lnTo>
                  <a:lnTo>
                    <a:pt x="7834" y="633288"/>
                  </a:lnTo>
                  <a:lnTo>
                    <a:pt x="17383" y="677604"/>
                  </a:lnTo>
                  <a:lnTo>
                    <a:pt x="30471" y="720492"/>
                  </a:lnTo>
                  <a:lnTo>
                    <a:pt x="46934" y="761790"/>
                  </a:lnTo>
                  <a:lnTo>
                    <a:pt x="66612" y="801334"/>
                  </a:lnTo>
                  <a:lnTo>
                    <a:pt x="89341" y="838963"/>
                  </a:lnTo>
                  <a:lnTo>
                    <a:pt x="114959" y="874514"/>
                  </a:lnTo>
                  <a:lnTo>
                    <a:pt x="143304" y="907826"/>
                  </a:lnTo>
                  <a:lnTo>
                    <a:pt x="174213" y="938735"/>
                  </a:lnTo>
                  <a:lnTo>
                    <a:pt x="207525" y="967080"/>
                  </a:lnTo>
                  <a:lnTo>
                    <a:pt x="243076" y="992698"/>
                  </a:lnTo>
                  <a:lnTo>
                    <a:pt x="280705" y="1015427"/>
                  </a:lnTo>
                  <a:lnTo>
                    <a:pt x="320249" y="1035105"/>
                  </a:lnTo>
                  <a:lnTo>
                    <a:pt x="361547" y="1051568"/>
                  </a:lnTo>
                  <a:lnTo>
                    <a:pt x="404435" y="1064656"/>
                  </a:lnTo>
                  <a:lnTo>
                    <a:pt x="448751" y="1074205"/>
                  </a:lnTo>
                  <a:lnTo>
                    <a:pt x="494333" y="1080054"/>
                  </a:lnTo>
                  <a:lnTo>
                    <a:pt x="541020" y="1082039"/>
                  </a:lnTo>
                  <a:lnTo>
                    <a:pt x="587706" y="1080054"/>
                  </a:lnTo>
                  <a:lnTo>
                    <a:pt x="633288" y="1074205"/>
                  </a:lnTo>
                  <a:lnTo>
                    <a:pt x="677604" y="1064656"/>
                  </a:lnTo>
                  <a:lnTo>
                    <a:pt x="720492" y="1051568"/>
                  </a:lnTo>
                  <a:lnTo>
                    <a:pt x="761790" y="1035105"/>
                  </a:lnTo>
                  <a:lnTo>
                    <a:pt x="801334" y="1015427"/>
                  </a:lnTo>
                  <a:lnTo>
                    <a:pt x="838963" y="992698"/>
                  </a:lnTo>
                  <a:lnTo>
                    <a:pt x="874514" y="967080"/>
                  </a:lnTo>
                  <a:lnTo>
                    <a:pt x="907826" y="938735"/>
                  </a:lnTo>
                  <a:lnTo>
                    <a:pt x="938735" y="907826"/>
                  </a:lnTo>
                  <a:lnTo>
                    <a:pt x="967080" y="874514"/>
                  </a:lnTo>
                  <a:lnTo>
                    <a:pt x="992698" y="838963"/>
                  </a:lnTo>
                  <a:lnTo>
                    <a:pt x="1015427" y="801334"/>
                  </a:lnTo>
                  <a:lnTo>
                    <a:pt x="1035105" y="761790"/>
                  </a:lnTo>
                  <a:lnTo>
                    <a:pt x="1051568" y="720492"/>
                  </a:lnTo>
                  <a:lnTo>
                    <a:pt x="1064656" y="677604"/>
                  </a:lnTo>
                  <a:lnTo>
                    <a:pt x="1074205" y="633288"/>
                  </a:lnTo>
                  <a:lnTo>
                    <a:pt x="1080054" y="587706"/>
                  </a:lnTo>
                  <a:lnTo>
                    <a:pt x="1082039" y="541020"/>
                  </a:lnTo>
                  <a:lnTo>
                    <a:pt x="1080054" y="494333"/>
                  </a:lnTo>
                  <a:lnTo>
                    <a:pt x="1074205" y="448751"/>
                  </a:lnTo>
                  <a:lnTo>
                    <a:pt x="1064656" y="404435"/>
                  </a:lnTo>
                  <a:lnTo>
                    <a:pt x="1051568" y="361547"/>
                  </a:lnTo>
                  <a:lnTo>
                    <a:pt x="1035105" y="320249"/>
                  </a:lnTo>
                  <a:lnTo>
                    <a:pt x="1015427" y="280705"/>
                  </a:lnTo>
                  <a:lnTo>
                    <a:pt x="992698" y="243076"/>
                  </a:lnTo>
                  <a:lnTo>
                    <a:pt x="967080" y="207525"/>
                  </a:lnTo>
                  <a:lnTo>
                    <a:pt x="938735" y="174213"/>
                  </a:lnTo>
                  <a:lnTo>
                    <a:pt x="907826" y="143304"/>
                  </a:lnTo>
                  <a:lnTo>
                    <a:pt x="874514" y="114959"/>
                  </a:lnTo>
                  <a:lnTo>
                    <a:pt x="838963" y="89341"/>
                  </a:lnTo>
                  <a:lnTo>
                    <a:pt x="801334" y="66612"/>
                  </a:lnTo>
                  <a:lnTo>
                    <a:pt x="761790" y="46934"/>
                  </a:lnTo>
                  <a:lnTo>
                    <a:pt x="720492" y="30471"/>
                  </a:lnTo>
                  <a:lnTo>
                    <a:pt x="677604" y="17383"/>
                  </a:lnTo>
                  <a:lnTo>
                    <a:pt x="633288" y="7834"/>
                  </a:lnTo>
                  <a:lnTo>
                    <a:pt x="587706" y="1985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630674" y="2509266"/>
              <a:ext cx="1082040" cy="1082040"/>
            </a:xfrm>
            <a:custGeom>
              <a:avLst/>
              <a:gdLst/>
              <a:ahLst/>
              <a:cxnLst/>
              <a:rect l="l" t="t" r="r" b="b"/>
              <a:pathLst>
                <a:path w="1082039" h="1082039">
                  <a:moveTo>
                    <a:pt x="0" y="541020"/>
                  </a:moveTo>
                  <a:lnTo>
                    <a:pt x="1985" y="494333"/>
                  </a:lnTo>
                  <a:lnTo>
                    <a:pt x="7834" y="448751"/>
                  </a:lnTo>
                  <a:lnTo>
                    <a:pt x="17383" y="404435"/>
                  </a:lnTo>
                  <a:lnTo>
                    <a:pt x="30471" y="361547"/>
                  </a:lnTo>
                  <a:lnTo>
                    <a:pt x="46934" y="320249"/>
                  </a:lnTo>
                  <a:lnTo>
                    <a:pt x="66612" y="280705"/>
                  </a:lnTo>
                  <a:lnTo>
                    <a:pt x="89341" y="243076"/>
                  </a:lnTo>
                  <a:lnTo>
                    <a:pt x="114959" y="207525"/>
                  </a:lnTo>
                  <a:lnTo>
                    <a:pt x="143304" y="174213"/>
                  </a:lnTo>
                  <a:lnTo>
                    <a:pt x="174213" y="143304"/>
                  </a:lnTo>
                  <a:lnTo>
                    <a:pt x="207525" y="114959"/>
                  </a:lnTo>
                  <a:lnTo>
                    <a:pt x="243076" y="89341"/>
                  </a:lnTo>
                  <a:lnTo>
                    <a:pt x="280705" y="66612"/>
                  </a:lnTo>
                  <a:lnTo>
                    <a:pt x="320249" y="46934"/>
                  </a:lnTo>
                  <a:lnTo>
                    <a:pt x="361547" y="30471"/>
                  </a:lnTo>
                  <a:lnTo>
                    <a:pt x="404435" y="17383"/>
                  </a:lnTo>
                  <a:lnTo>
                    <a:pt x="448751" y="7834"/>
                  </a:lnTo>
                  <a:lnTo>
                    <a:pt x="494333" y="1985"/>
                  </a:lnTo>
                  <a:lnTo>
                    <a:pt x="541020" y="0"/>
                  </a:lnTo>
                  <a:lnTo>
                    <a:pt x="587706" y="1985"/>
                  </a:lnTo>
                  <a:lnTo>
                    <a:pt x="633288" y="7834"/>
                  </a:lnTo>
                  <a:lnTo>
                    <a:pt x="677604" y="17383"/>
                  </a:lnTo>
                  <a:lnTo>
                    <a:pt x="720492" y="30471"/>
                  </a:lnTo>
                  <a:lnTo>
                    <a:pt x="761790" y="46934"/>
                  </a:lnTo>
                  <a:lnTo>
                    <a:pt x="801334" y="66612"/>
                  </a:lnTo>
                  <a:lnTo>
                    <a:pt x="838963" y="89341"/>
                  </a:lnTo>
                  <a:lnTo>
                    <a:pt x="874514" y="114959"/>
                  </a:lnTo>
                  <a:lnTo>
                    <a:pt x="907826" y="143304"/>
                  </a:lnTo>
                  <a:lnTo>
                    <a:pt x="938735" y="174213"/>
                  </a:lnTo>
                  <a:lnTo>
                    <a:pt x="967080" y="207525"/>
                  </a:lnTo>
                  <a:lnTo>
                    <a:pt x="992698" y="243076"/>
                  </a:lnTo>
                  <a:lnTo>
                    <a:pt x="1015427" y="280705"/>
                  </a:lnTo>
                  <a:lnTo>
                    <a:pt x="1035105" y="320249"/>
                  </a:lnTo>
                  <a:lnTo>
                    <a:pt x="1051568" y="361547"/>
                  </a:lnTo>
                  <a:lnTo>
                    <a:pt x="1064656" y="404435"/>
                  </a:lnTo>
                  <a:lnTo>
                    <a:pt x="1074205" y="448751"/>
                  </a:lnTo>
                  <a:lnTo>
                    <a:pt x="1080054" y="494333"/>
                  </a:lnTo>
                  <a:lnTo>
                    <a:pt x="1082039" y="541020"/>
                  </a:lnTo>
                  <a:lnTo>
                    <a:pt x="1080054" y="587706"/>
                  </a:lnTo>
                  <a:lnTo>
                    <a:pt x="1074205" y="633288"/>
                  </a:lnTo>
                  <a:lnTo>
                    <a:pt x="1064656" y="677604"/>
                  </a:lnTo>
                  <a:lnTo>
                    <a:pt x="1051568" y="720492"/>
                  </a:lnTo>
                  <a:lnTo>
                    <a:pt x="1035105" y="761790"/>
                  </a:lnTo>
                  <a:lnTo>
                    <a:pt x="1015427" y="801334"/>
                  </a:lnTo>
                  <a:lnTo>
                    <a:pt x="992698" y="838963"/>
                  </a:lnTo>
                  <a:lnTo>
                    <a:pt x="967080" y="874514"/>
                  </a:lnTo>
                  <a:lnTo>
                    <a:pt x="938735" y="907826"/>
                  </a:lnTo>
                  <a:lnTo>
                    <a:pt x="907826" y="938735"/>
                  </a:lnTo>
                  <a:lnTo>
                    <a:pt x="874514" y="967080"/>
                  </a:lnTo>
                  <a:lnTo>
                    <a:pt x="838963" y="992698"/>
                  </a:lnTo>
                  <a:lnTo>
                    <a:pt x="801334" y="1015427"/>
                  </a:lnTo>
                  <a:lnTo>
                    <a:pt x="761790" y="1035105"/>
                  </a:lnTo>
                  <a:lnTo>
                    <a:pt x="720492" y="1051568"/>
                  </a:lnTo>
                  <a:lnTo>
                    <a:pt x="677604" y="1064656"/>
                  </a:lnTo>
                  <a:lnTo>
                    <a:pt x="633288" y="1074205"/>
                  </a:lnTo>
                  <a:lnTo>
                    <a:pt x="587706" y="1080054"/>
                  </a:lnTo>
                  <a:lnTo>
                    <a:pt x="541020" y="1082039"/>
                  </a:lnTo>
                  <a:lnTo>
                    <a:pt x="494333" y="1080054"/>
                  </a:lnTo>
                  <a:lnTo>
                    <a:pt x="448751" y="1074205"/>
                  </a:lnTo>
                  <a:lnTo>
                    <a:pt x="404435" y="1064656"/>
                  </a:lnTo>
                  <a:lnTo>
                    <a:pt x="361547" y="1051568"/>
                  </a:lnTo>
                  <a:lnTo>
                    <a:pt x="320249" y="1035105"/>
                  </a:lnTo>
                  <a:lnTo>
                    <a:pt x="280705" y="1015427"/>
                  </a:lnTo>
                  <a:lnTo>
                    <a:pt x="243076" y="992698"/>
                  </a:lnTo>
                  <a:lnTo>
                    <a:pt x="207525" y="967080"/>
                  </a:lnTo>
                  <a:lnTo>
                    <a:pt x="174213" y="938735"/>
                  </a:lnTo>
                  <a:lnTo>
                    <a:pt x="143304" y="907826"/>
                  </a:lnTo>
                  <a:lnTo>
                    <a:pt x="114959" y="874514"/>
                  </a:lnTo>
                  <a:lnTo>
                    <a:pt x="89341" y="838963"/>
                  </a:lnTo>
                  <a:lnTo>
                    <a:pt x="66612" y="801334"/>
                  </a:lnTo>
                  <a:lnTo>
                    <a:pt x="46934" y="761790"/>
                  </a:lnTo>
                  <a:lnTo>
                    <a:pt x="30471" y="720492"/>
                  </a:lnTo>
                  <a:lnTo>
                    <a:pt x="17383" y="677604"/>
                  </a:lnTo>
                  <a:lnTo>
                    <a:pt x="7834" y="633288"/>
                  </a:lnTo>
                  <a:lnTo>
                    <a:pt x="1985" y="587706"/>
                  </a:lnTo>
                  <a:lnTo>
                    <a:pt x="0" y="54102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485638" y="3915917"/>
              <a:ext cx="4119879" cy="866140"/>
            </a:xfrm>
            <a:custGeom>
              <a:avLst/>
              <a:gdLst/>
              <a:ahLst/>
              <a:cxnLst/>
              <a:rect l="l" t="t" r="r" b="b"/>
              <a:pathLst>
                <a:path w="4119879" h="866139">
                  <a:moveTo>
                    <a:pt x="4119371" y="0"/>
                  </a:moveTo>
                  <a:lnTo>
                    <a:pt x="0" y="0"/>
                  </a:lnTo>
                  <a:lnTo>
                    <a:pt x="0" y="865631"/>
                  </a:lnTo>
                  <a:lnTo>
                    <a:pt x="4119371" y="865631"/>
                  </a:lnTo>
                  <a:lnTo>
                    <a:pt x="4119371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485638" y="3915917"/>
              <a:ext cx="4119879" cy="866140"/>
            </a:xfrm>
            <a:custGeom>
              <a:avLst/>
              <a:gdLst/>
              <a:ahLst/>
              <a:cxnLst/>
              <a:rect l="l" t="t" r="r" b="b"/>
              <a:pathLst>
                <a:path w="4119879" h="866139">
                  <a:moveTo>
                    <a:pt x="0" y="865631"/>
                  </a:moveTo>
                  <a:lnTo>
                    <a:pt x="4119371" y="865631"/>
                  </a:lnTo>
                  <a:lnTo>
                    <a:pt x="4119371" y="0"/>
                  </a:lnTo>
                  <a:lnTo>
                    <a:pt x="0" y="0"/>
                  </a:lnTo>
                  <a:lnTo>
                    <a:pt x="0" y="86563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173724" y="4001389"/>
              <a:ext cx="3195954" cy="2392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173724" y="4217797"/>
              <a:ext cx="3428110" cy="2392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173724" y="4434205"/>
              <a:ext cx="2261870" cy="2392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944618" y="3807713"/>
              <a:ext cx="1083945" cy="1082040"/>
            </a:xfrm>
            <a:custGeom>
              <a:avLst/>
              <a:gdLst/>
              <a:ahLst/>
              <a:cxnLst/>
              <a:rect l="l" t="t" r="r" b="b"/>
              <a:pathLst>
                <a:path w="1083945" h="1082039">
                  <a:moveTo>
                    <a:pt x="541782" y="0"/>
                  </a:moveTo>
                  <a:lnTo>
                    <a:pt x="495035" y="1985"/>
                  </a:lnTo>
                  <a:lnTo>
                    <a:pt x="449393" y="7834"/>
                  </a:lnTo>
                  <a:lnTo>
                    <a:pt x="405018" y="17383"/>
                  </a:lnTo>
                  <a:lnTo>
                    <a:pt x="362072" y="30471"/>
                  </a:lnTo>
                  <a:lnTo>
                    <a:pt x="320718" y="46934"/>
                  </a:lnTo>
                  <a:lnTo>
                    <a:pt x="281118" y="66612"/>
                  </a:lnTo>
                  <a:lnTo>
                    <a:pt x="243436" y="89341"/>
                  </a:lnTo>
                  <a:lnTo>
                    <a:pt x="207834" y="114959"/>
                  </a:lnTo>
                  <a:lnTo>
                    <a:pt x="174474" y="143304"/>
                  </a:lnTo>
                  <a:lnTo>
                    <a:pt x="143520" y="174213"/>
                  </a:lnTo>
                  <a:lnTo>
                    <a:pt x="115133" y="207525"/>
                  </a:lnTo>
                  <a:lnTo>
                    <a:pt x="89477" y="243076"/>
                  </a:lnTo>
                  <a:lnTo>
                    <a:pt x="66714" y="280705"/>
                  </a:lnTo>
                  <a:lnTo>
                    <a:pt x="47007" y="320249"/>
                  </a:lnTo>
                  <a:lnTo>
                    <a:pt x="30518" y="361547"/>
                  </a:lnTo>
                  <a:lnTo>
                    <a:pt x="17410" y="404435"/>
                  </a:lnTo>
                  <a:lnTo>
                    <a:pt x="7846" y="448751"/>
                  </a:lnTo>
                  <a:lnTo>
                    <a:pt x="1988" y="494333"/>
                  </a:lnTo>
                  <a:lnTo>
                    <a:pt x="0" y="541019"/>
                  </a:lnTo>
                  <a:lnTo>
                    <a:pt x="1988" y="587706"/>
                  </a:lnTo>
                  <a:lnTo>
                    <a:pt x="7846" y="633288"/>
                  </a:lnTo>
                  <a:lnTo>
                    <a:pt x="17410" y="677604"/>
                  </a:lnTo>
                  <a:lnTo>
                    <a:pt x="30518" y="720492"/>
                  </a:lnTo>
                  <a:lnTo>
                    <a:pt x="47007" y="761790"/>
                  </a:lnTo>
                  <a:lnTo>
                    <a:pt x="66714" y="801334"/>
                  </a:lnTo>
                  <a:lnTo>
                    <a:pt x="89477" y="838963"/>
                  </a:lnTo>
                  <a:lnTo>
                    <a:pt x="115133" y="874514"/>
                  </a:lnTo>
                  <a:lnTo>
                    <a:pt x="143520" y="907826"/>
                  </a:lnTo>
                  <a:lnTo>
                    <a:pt x="174474" y="938735"/>
                  </a:lnTo>
                  <a:lnTo>
                    <a:pt x="207834" y="967080"/>
                  </a:lnTo>
                  <a:lnTo>
                    <a:pt x="243436" y="992698"/>
                  </a:lnTo>
                  <a:lnTo>
                    <a:pt x="281118" y="1015427"/>
                  </a:lnTo>
                  <a:lnTo>
                    <a:pt x="320718" y="1035105"/>
                  </a:lnTo>
                  <a:lnTo>
                    <a:pt x="362072" y="1051568"/>
                  </a:lnTo>
                  <a:lnTo>
                    <a:pt x="405018" y="1064656"/>
                  </a:lnTo>
                  <a:lnTo>
                    <a:pt x="449393" y="1074205"/>
                  </a:lnTo>
                  <a:lnTo>
                    <a:pt x="495035" y="1080054"/>
                  </a:lnTo>
                  <a:lnTo>
                    <a:pt x="541782" y="1082040"/>
                  </a:lnTo>
                  <a:lnTo>
                    <a:pt x="588528" y="1080054"/>
                  </a:lnTo>
                  <a:lnTo>
                    <a:pt x="634170" y="1074205"/>
                  </a:lnTo>
                  <a:lnTo>
                    <a:pt x="678545" y="1064656"/>
                  </a:lnTo>
                  <a:lnTo>
                    <a:pt x="721491" y="1051568"/>
                  </a:lnTo>
                  <a:lnTo>
                    <a:pt x="762845" y="1035105"/>
                  </a:lnTo>
                  <a:lnTo>
                    <a:pt x="802445" y="1015427"/>
                  </a:lnTo>
                  <a:lnTo>
                    <a:pt x="840127" y="992698"/>
                  </a:lnTo>
                  <a:lnTo>
                    <a:pt x="875729" y="967080"/>
                  </a:lnTo>
                  <a:lnTo>
                    <a:pt x="909089" y="938735"/>
                  </a:lnTo>
                  <a:lnTo>
                    <a:pt x="940043" y="907826"/>
                  </a:lnTo>
                  <a:lnTo>
                    <a:pt x="968430" y="874514"/>
                  </a:lnTo>
                  <a:lnTo>
                    <a:pt x="994086" y="838963"/>
                  </a:lnTo>
                  <a:lnTo>
                    <a:pt x="1016849" y="801334"/>
                  </a:lnTo>
                  <a:lnTo>
                    <a:pt x="1036556" y="761790"/>
                  </a:lnTo>
                  <a:lnTo>
                    <a:pt x="1053045" y="720492"/>
                  </a:lnTo>
                  <a:lnTo>
                    <a:pt x="1066153" y="677604"/>
                  </a:lnTo>
                  <a:lnTo>
                    <a:pt x="1075717" y="633288"/>
                  </a:lnTo>
                  <a:lnTo>
                    <a:pt x="1081575" y="587706"/>
                  </a:lnTo>
                  <a:lnTo>
                    <a:pt x="1083564" y="541019"/>
                  </a:lnTo>
                  <a:lnTo>
                    <a:pt x="1081575" y="494333"/>
                  </a:lnTo>
                  <a:lnTo>
                    <a:pt x="1075717" y="448751"/>
                  </a:lnTo>
                  <a:lnTo>
                    <a:pt x="1066153" y="404435"/>
                  </a:lnTo>
                  <a:lnTo>
                    <a:pt x="1053045" y="361547"/>
                  </a:lnTo>
                  <a:lnTo>
                    <a:pt x="1036556" y="320249"/>
                  </a:lnTo>
                  <a:lnTo>
                    <a:pt x="1016849" y="280705"/>
                  </a:lnTo>
                  <a:lnTo>
                    <a:pt x="994086" y="243076"/>
                  </a:lnTo>
                  <a:lnTo>
                    <a:pt x="968430" y="207525"/>
                  </a:lnTo>
                  <a:lnTo>
                    <a:pt x="940043" y="174213"/>
                  </a:lnTo>
                  <a:lnTo>
                    <a:pt x="909089" y="143304"/>
                  </a:lnTo>
                  <a:lnTo>
                    <a:pt x="875729" y="114959"/>
                  </a:lnTo>
                  <a:lnTo>
                    <a:pt x="840127" y="89341"/>
                  </a:lnTo>
                  <a:lnTo>
                    <a:pt x="802445" y="66612"/>
                  </a:lnTo>
                  <a:lnTo>
                    <a:pt x="762845" y="46934"/>
                  </a:lnTo>
                  <a:lnTo>
                    <a:pt x="721491" y="30471"/>
                  </a:lnTo>
                  <a:lnTo>
                    <a:pt x="678545" y="17383"/>
                  </a:lnTo>
                  <a:lnTo>
                    <a:pt x="634170" y="7834"/>
                  </a:lnTo>
                  <a:lnTo>
                    <a:pt x="588528" y="1985"/>
                  </a:lnTo>
                  <a:lnTo>
                    <a:pt x="541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944618" y="3807713"/>
              <a:ext cx="1083945" cy="1082040"/>
            </a:xfrm>
            <a:custGeom>
              <a:avLst/>
              <a:gdLst/>
              <a:ahLst/>
              <a:cxnLst/>
              <a:rect l="l" t="t" r="r" b="b"/>
              <a:pathLst>
                <a:path w="1083945" h="1082039">
                  <a:moveTo>
                    <a:pt x="0" y="541019"/>
                  </a:moveTo>
                  <a:lnTo>
                    <a:pt x="1988" y="494333"/>
                  </a:lnTo>
                  <a:lnTo>
                    <a:pt x="7846" y="448751"/>
                  </a:lnTo>
                  <a:lnTo>
                    <a:pt x="17410" y="404435"/>
                  </a:lnTo>
                  <a:lnTo>
                    <a:pt x="30518" y="361547"/>
                  </a:lnTo>
                  <a:lnTo>
                    <a:pt x="47007" y="320249"/>
                  </a:lnTo>
                  <a:lnTo>
                    <a:pt x="66714" y="280705"/>
                  </a:lnTo>
                  <a:lnTo>
                    <a:pt x="89477" y="243076"/>
                  </a:lnTo>
                  <a:lnTo>
                    <a:pt x="115133" y="207525"/>
                  </a:lnTo>
                  <a:lnTo>
                    <a:pt x="143520" y="174213"/>
                  </a:lnTo>
                  <a:lnTo>
                    <a:pt x="174474" y="143304"/>
                  </a:lnTo>
                  <a:lnTo>
                    <a:pt x="207834" y="114959"/>
                  </a:lnTo>
                  <a:lnTo>
                    <a:pt x="243436" y="89341"/>
                  </a:lnTo>
                  <a:lnTo>
                    <a:pt x="281118" y="66612"/>
                  </a:lnTo>
                  <a:lnTo>
                    <a:pt x="320718" y="46934"/>
                  </a:lnTo>
                  <a:lnTo>
                    <a:pt x="362072" y="30471"/>
                  </a:lnTo>
                  <a:lnTo>
                    <a:pt x="405018" y="17383"/>
                  </a:lnTo>
                  <a:lnTo>
                    <a:pt x="449393" y="7834"/>
                  </a:lnTo>
                  <a:lnTo>
                    <a:pt x="495035" y="1985"/>
                  </a:lnTo>
                  <a:lnTo>
                    <a:pt x="541782" y="0"/>
                  </a:lnTo>
                  <a:lnTo>
                    <a:pt x="588528" y="1985"/>
                  </a:lnTo>
                  <a:lnTo>
                    <a:pt x="634170" y="7834"/>
                  </a:lnTo>
                  <a:lnTo>
                    <a:pt x="678545" y="17383"/>
                  </a:lnTo>
                  <a:lnTo>
                    <a:pt x="721491" y="30471"/>
                  </a:lnTo>
                  <a:lnTo>
                    <a:pt x="762845" y="46934"/>
                  </a:lnTo>
                  <a:lnTo>
                    <a:pt x="802445" y="66612"/>
                  </a:lnTo>
                  <a:lnTo>
                    <a:pt x="840127" y="89341"/>
                  </a:lnTo>
                  <a:lnTo>
                    <a:pt x="875729" y="114959"/>
                  </a:lnTo>
                  <a:lnTo>
                    <a:pt x="909089" y="143304"/>
                  </a:lnTo>
                  <a:lnTo>
                    <a:pt x="940043" y="174213"/>
                  </a:lnTo>
                  <a:lnTo>
                    <a:pt x="968430" y="207525"/>
                  </a:lnTo>
                  <a:lnTo>
                    <a:pt x="994086" y="243076"/>
                  </a:lnTo>
                  <a:lnTo>
                    <a:pt x="1016849" y="280705"/>
                  </a:lnTo>
                  <a:lnTo>
                    <a:pt x="1036556" y="320249"/>
                  </a:lnTo>
                  <a:lnTo>
                    <a:pt x="1053045" y="361547"/>
                  </a:lnTo>
                  <a:lnTo>
                    <a:pt x="1066153" y="404435"/>
                  </a:lnTo>
                  <a:lnTo>
                    <a:pt x="1075717" y="448751"/>
                  </a:lnTo>
                  <a:lnTo>
                    <a:pt x="1081575" y="494333"/>
                  </a:lnTo>
                  <a:lnTo>
                    <a:pt x="1083564" y="541019"/>
                  </a:lnTo>
                  <a:lnTo>
                    <a:pt x="1081575" y="587706"/>
                  </a:lnTo>
                  <a:lnTo>
                    <a:pt x="1075717" y="633288"/>
                  </a:lnTo>
                  <a:lnTo>
                    <a:pt x="1066153" y="677604"/>
                  </a:lnTo>
                  <a:lnTo>
                    <a:pt x="1053045" y="720492"/>
                  </a:lnTo>
                  <a:lnTo>
                    <a:pt x="1036556" y="761790"/>
                  </a:lnTo>
                  <a:lnTo>
                    <a:pt x="1016849" y="801334"/>
                  </a:lnTo>
                  <a:lnTo>
                    <a:pt x="994086" y="838963"/>
                  </a:lnTo>
                  <a:lnTo>
                    <a:pt x="968430" y="874514"/>
                  </a:lnTo>
                  <a:lnTo>
                    <a:pt x="940043" y="907826"/>
                  </a:lnTo>
                  <a:lnTo>
                    <a:pt x="909089" y="938735"/>
                  </a:lnTo>
                  <a:lnTo>
                    <a:pt x="875729" y="967080"/>
                  </a:lnTo>
                  <a:lnTo>
                    <a:pt x="840127" y="992698"/>
                  </a:lnTo>
                  <a:lnTo>
                    <a:pt x="802445" y="1015427"/>
                  </a:lnTo>
                  <a:lnTo>
                    <a:pt x="762845" y="1035105"/>
                  </a:lnTo>
                  <a:lnTo>
                    <a:pt x="721491" y="1051568"/>
                  </a:lnTo>
                  <a:lnTo>
                    <a:pt x="678545" y="1064656"/>
                  </a:lnTo>
                  <a:lnTo>
                    <a:pt x="634170" y="1074205"/>
                  </a:lnTo>
                  <a:lnTo>
                    <a:pt x="588528" y="1080054"/>
                  </a:lnTo>
                  <a:lnTo>
                    <a:pt x="541782" y="1082040"/>
                  </a:lnTo>
                  <a:lnTo>
                    <a:pt x="495035" y="1080054"/>
                  </a:lnTo>
                  <a:lnTo>
                    <a:pt x="449393" y="1074205"/>
                  </a:lnTo>
                  <a:lnTo>
                    <a:pt x="405018" y="1064656"/>
                  </a:lnTo>
                  <a:lnTo>
                    <a:pt x="362072" y="1051568"/>
                  </a:lnTo>
                  <a:lnTo>
                    <a:pt x="320718" y="1035105"/>
                  </a:lnTo>
                  <a:lnTo>
                    <a:pt x="281118" y="1015427"/>
                  </a:lnTo>
                  <a:lnTo>
                    <a:pt x="243436" y="992698"/>
                  </a:lnTo>
                  <a:lnTo>
                    <a:pt x="207834" y="967080"/>
                  </a:lnTo>
                  <a:lnTo>
                    <a:pt x="174474" y="938735"/>
                  </a:lnTo>
                  <a:lnTo>
                    <a:pt x="143520" y="907826"/>
                  </a:lnTo>
                  <a:lnTo>
                    <a:pt x="115133" y="874514"/>
                  </a:lnTo>
                  <a:lnTo>
                    <a:pt x="89477" y="838963"/>
                  </a:lnTo>
                  <a:lnTo>
                    <a:pt x="66714" y="801334"/>
                  </a:lnTo>
                  <a:lnTo>
                    <a:pt x="47007" y="761790"/>
                  </a:lnTo>
                  <a:lnTo>
                    <a:pt x="30518" y="720492"/>
                  </a:lnTo>
                  <a:lnTo>
                    <a:pt x="17410" y="677604"/>
                  </a:lnTo>
                  <a:lnTo>
                    <a:pt x="7846" y="633288"/>
                  </a:lnTo>
                  <a:lnTo>
                    <a:pt x="1988" y="587706"/>
                  </a:lnTo>
                  <a:lnTo>
                    <a:pt x="0" y="541019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171694" y="5214366"/>
              <a:ext cx="4433570" cy="867410"/>
            </a:xfrm>
            <a:custGeom>
              <a:avLst/>
              <a:gdLst/>
              <a:ahLst/>
              <a:cxnLst/>
              <a:rect l="l" t="t" r="r" b="b"/>
              <a:pathLst>
                <a:path w="4433570" h="867410">
                  <a:moveTo>
                    <a:pt x="4433315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4433315" y="867156"/>
                  </a:lnTo>
                  <a:lnTo>
                    <a:pt x="4433315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171694" y="5214366"/>
              <a:ext cx="4433570" cy="867410"/>
            </a:xfrm>
            <a:custGeom>
              <a:avLst/>
              <a:gdLst/>
              <a:ahLst/>
              <a:cxnLst/>
              <a:rect l="l" t="t" r="r" b="b"/>
              <a:pathLst>
                <a:path w="4433570" h="867410">
                  <a:moveTo>
                    <a:pt x="0" y="867156"/>
                  </a:moveTo>
                  <a:lnTo>
                    <a:pt x="4433315" y="867156"/>
                  </a:lnTo>
                  <a:lnTo>
                    <a:pt x="4433315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858891" y="5300726"/>
              <a:ext cx="3642614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858891" y="5517184"/>
              <a:ext cx="3753739" cy="239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858891" y="5733592"/>
              <a:ext cx="2239772" cy="2392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630674" y="5106161"/>
              <a:ext cx="1082040" cy="1083945"/>
            </a:xfrm>
            <a:custGeom>
              <a:avLst/>
              <a:gdLst/>
              <a:ahLst/>
              <a:cxnLst/>
              <a:rect l="l" t="t" r="r" b="b"/>
              <a:pathLst>
                <a:path w="1082039" h="1083945">
                  <a:moveTo>
                    <a:pt x="541020" y="0"/>
                  </a:moveTo>
                  <a:lnTo>
                    <a:pt x="494333" y="1988"/>
                  </a:lnTo>
                  <a:lnTo>
                    <a:pt x="448751" y="7846"/>
                  </a:lnTo>
                  <a:lnTo>
                    <a:pt x="404435" y="17410"/>
                  </a:lnTo>
                  <a:lnTo>
                    <a:pt x="361547" y="30518"/>
                  </a:lnTo>
                  <a:lnTo>
                    <a:pt x="320249" y="47007"/>
                  </a:lnTo>
                  <a:lnTo>
                    <a:pt x="280705" y="66714"/>
                  </a:lnTo>
                  <a:lnTo>
                    <a:pt x="243076" y="89477"/>
                  </a:lnTo>
                  <a:lnTo>
                    <a:pt x="207525" y="115133"/>
                  </a:lnTo>
                  <a:lnTo>
                    <a:pt x="174213" y="143520"/>
                  </a:lnTo>
                  <a:lnTo>
                    <a:pt x="143304" y="174474"/>
                  </a:lnTo>
                  <a:lnTo>
                    <a:pt x="114959" y="207834"/>
                  </a:lnTo>
                  <a:lnTo>
                    <a:pt x="89341" y="243436"/>
                  </a:lnTo>
                  <a:lnTo>
                    <a:pt x="66612" y="281118"/>
                  </a:lnTo>
                  <a:lnTo>
                    <a:pt x="46934" y="320718"/>
                  </a:lnTo>
                  <a:lnTo>
                    <a:pt x="30471" y="362072"/>
                  </a:lnTo>
                  <a:lnTo>
                    <a:pt x="17383" y="405018"/>
                  </a:lnTo>
                  <a:lnTo>
                    <a:pt x="7834" y="449393"/>
                  </a:lnTo>
                  <a:lnTo>
                    <a:pt x="1985" y="495035"/>
                  </a:lnTo>
                  <a:lnTo>
                    <a:pt x="0" y="541782"/>
                  </a:lnTo>
                  <a:lnTo>
                    <a:pt x="1985" y="588528"/>
                  </a:lnTo>
                  <a:lnTo>
                    <a:pt x="7834" y="634170"/>
                  </a:lnTo>
                  <a:lnTo>
                    <a:pt x="17383" y="678545"/>
                  </a:lnTo>
                  <a:lnTo>
                    <a:pt x="30471" y="721491"/>
                  </a:lnTo>
                  <a:lnTo>
                    <a:pt x="46934" y="762845"/>
                  </a:lnTo>
                  <a:lnTo>
                    <a:pt x="66612" y="802445"/>
                  </a:lnTo>
                  <a:lnTo>
                    <a:pt x="89341" y="840127"/>
                  </a:lnTo>
                  <a:lnTo>
                    <a:pt x="114959" y="875729"/>
                  </a:lnTo>
                  <a:lnTo>
                    <a:pt x="143304" y="909089"/>
                  </a:lnTo>
                  <a:lnTo>
                    <a:pt x="174213" y="940043"/>
                  </a:lnTo>
                  <a:lnTo>
                    <a:pt x="207525" y="968430"/>
                  </a:lnTo>
                  <a:lnTo>
                    <a:pt x="243076" y="994086"/>
                  </a:lnTo>
                  <a:lnTo>
                    <a:pt x="280705" y="1016849"/>
                  </a:lnTo>
                  <a:lnTo>
                    <a:pt x="320249" y="1036556"/>
                  </a:lnTo>
                  <a:lnTo>
                    <a:pt x="361547" y="1053045"/>
                  </a:lnTo>
                  <a:lnTo>
                    <a:pt x="404435" y="1066153"/>
                  </a:lnTo>
                  <a:lnTo>
                    <a:pt x="448751" y="1075717"/>
                  </a:lnTo>
                  <a:lnTo>
                    <a:pt x="494333" y="1081575"/>
                  </a:lnTo>
                  <a:lnTo>
                    <a:pt x="541020" y="1083564"/>
                  </a:lnTo>
                  <a:lnTo>
                    <a:pt x="587706" y="1081575"/>
                  </a:lnTo>
                  <a:lnTo>
                    <a:pt x="633288" y="1075717"/>
                  </a:lnTo>
                  <a:lnTo>
                    <a:pt x="677604" y="1066153"/>
                  </a:lnTo>
                  <a:lnTo>
                    <a:pt x="720492" y="1053045"/>
                  </a:lnTo>
                  <a:lnTo>
                    <a:pt x="761790" y="1036556"/>
                  </a:lnTo>
                  <a:lnTo>
                    <a:pt x="801334" y="1016849"/>
                  </a:lnTo>
                  <a:lnTo>
                    <a:pt x="838963" y="994086"/>
                  </a:lnTo>
                  <a:lnTo>
                    <a:pt x="874514" y="968430"/>
                  </a:lnTo>
                  <a:lnTo>
                    <a:pt x="907826" y="940043"/>
                  </a:lnTo>
                  <a:lnTo>
                    <a:pt x="938735" y="909089"/>
                  </a:lnTo>
                  <a:lnTo>
                    <a:pt x="967080" y="875729"/>
                  </a:lnTo>
                  <a:lnTo>
                    <a:pt x="992698" y="840127"/>
                  </a:lnTo>
                  <a:lnTo>
                    <a:pt x="1015427" y="802445"/>
                  </a:lnTo>
                  <a:lnTo>
                    <a:pt x="1035105" y="762845"/>
                  </a:lnTo>
                  <a:lnTo>
                    <a:pt x="1051568" y="721491"/>
                  </a:lnTo>
                  <a:lnTo>
                    <a:pt x="1064656" y="678545"/>
                  </a:lnTo>
                  <a:lnTo>
                    <a:pt x="1074205" y="634170"/>
                  </a:lnTo>
                  <a:lnTo>
                    <a:pt x="1080054" y="588528"/>
                  </a:lnTo>
                  <a:lnTo>
                    <a:pt x="1082039" y="541782"/>
                  </a:lnTo>
                  <a:lnTo>
                    <a:pt x="1080054" y="495035"/>
                  </a:lnTo>
                  <a:lnTo>
                    <a:pt x="1074205" y="449393"/>
                  </a:lnTo>
                  <a:lnTo>
                    <a:pt x="1064656" y="405018"/>
                  </a:lnTo>
                  <a:lnTo>
                    <a:pt x="1051568" y="362072"/>
                  </a:lnTo>
                  <a:lnTo>
                    <a:pt x="1035105" y="320718"/>
                  </a:lnTo>
                  <a:lnTo>
                    <a:pt x="1015427" y="281118"/>
                  </a:lnTo>
                  <a:lnTo>
                    <a:pt x="992698" y="243436"/>
                  </a:lnTo>
                  <a:lnTo>
                    <a:pt x="967080" y="207834"/>
                  </a:lnTo>
                  <a:lnTo>
                    <a:pt x="938735" y="174474"/>
                  </a:lnTo>
                  <a:lnTo>
                    <a:pt x="907826" y="143520"/>
                  </a:lnTo>
                  <a:lnTo>
                    <a:pt x="874514" y="115133"/>
                  </a:lnTo>
                  <a:lnTo>
                    <a:pt x="838963" y="89477"/>
                  </a:lnTo>
                  <a:lnTo>
                    <a:pt x="801334" y="66714"/>
                  </a:lnTo>
                  <a:lnTo>
                    <a:pt x="761790" y="47007"/>
                  </a:lnTo>
                  <a:lnTo>
                    <a:pt x="720492" y="30518"/>
                  </a:lnTo>
                  <a:lnTo>
                    <a:pt x="677604" y="17410"/>
                  </a:lnTo>
                  <a:lnTo>
                    <a:pt x="633288" y="7846"/>
                  </a:lnTo>
                  <a:lnTo>
                    <a:pt x="587706" y="198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630674" y="5106161"/>
              <a:ext cx="1082040" cy="1083945"/>
            </a:xfrm>
            <a:custGeom>
              <a:avLst/>
              <a:gdLst/>
              <a:ahLst/>
              <a:cxnLst/>
              <a:rect l="l" t="t" r="r" b="b"/>
              <a:pathLst>
                <a:path w="1082039" h="1083945">
                  <a:moveTo>
                    <a:pt x="0" y="541782"/>
                  </a:moveTo>
                  <a:lnTo>
                    <a:pt x="1985" y="495035"/>
                  </a:lnTo>
                  <a:lnTo>
                    <a:pt x="7834" y="449393"/>
                  </a:lnTo>
                  <a:lnTo>
                    <a:pt x="17383" y="405018"/>
                  </a:lnTo>
                  <a:lnTo>
                    <a:pt x="30471" y="362072"/>
                  </a:lnTo>
                  <a:lnTo>
                    <a:pt x="46934" y="320718"/>
                  </a:lnTo>
                  <a:lnTo>
                    <a:pt x="66612" y="281118"/>
                  </a:lnTo>
                  <a:lnTo>
                    <a:pt x="89341" y="243436"/>
                  </a:lnTo>
                  <a:lnTo>
                    <a:pt x="114959" y="207834"/>
                  </a:lnTo>
                  <a:lnTo>
                    <a:pt x="143304" y="174474"/>
                  </a:lnTo>
                  <a:lnTo>
                    <a:pt x="174213" y="143520"/>
                  </a:lnTo>
                  <a:lnTo>
                    <a:pt x="207525" y="115133"/>
                  </a:lnTo>
                  <a:lnTo>
                    <a:pt x="243076" y="89477"/>
                  </a:lnTo>
                  <a:lnTo>
                    <a:pt x="280705" y="66714"/>
                  </a:lnTo>
                  <a:lnTo>
                    <a:pt x="320249" y="47007"/>
                  </a:lnTo>
                  <a:lnTo>
                    <a:pt x="361547" y="30518"/>
                  </a:lnTo>
                  <a:lnTo>
                    <a:pt x="404435" y="17410"/>
                  </a:lnTo>
                  <a:lnTo>
                    <a:pt x="448751" y="7846"/>
                  </a:lnTo>
                  <a:lnTo>
                    <a:pt x="494333" y="1988"/>
                  </a:lnTo>
                  <a:lnTo>
                    <a:pt x="541020" y="0"/>
                  </a:lnTo>
                  <a:lnTo>
                    <a:pt x="587706" y="1988"/>
                  </a:lnTo>
                  <a:lnTo>
                    <a:pt x="633288" y="7846"/>
                  </a:lnTo>
                  <a:lnTo>
                    <a:pt x="677604" y="17410"/>
                  </a:lnTo>
                  <a:lnTo>
                    <a:pt x="720492" y="30518"/>
                  </a:lnTo>
                  <a:lnTo>
                    <a:pt x="761790" y="47007"/>
                  </a:lnTo>
                  <a:lnTo>
                    <a:pt x="801334" y="66714"/>
                  </a:lnTo>
                  <a:lnTo>
                    <a:pt x="838963" y="89477"/>
                  </a:lnTo>
                  <a:lnTo>
                    <a:pt x="874514" y="115133"/>
                  </a:lnTo>
                  <a:lnTo>
                    <a:pt x="907826" y="143520"/>
                  </a:lnTo>
                  <a:lnTo>
                    <a:pt x="938735" y="174474"/>
                  </a:lnTo>
                  <a:lnTo>
                    <a:pt x="967080" y="207834"/>
                  </a:lnTo>
                  <a:lnTo>
                    <a:pt x="992698" y="243436"/>
                  </a:lnTo>
                  <a:lnTo>
                    <a:pt x="1015427" y="281118"/>
                  </a:lnTo>
                  <a:lnTo>
                    <a:pt x="1035105" y="320718"/>
                  </a:lnTo>
                  <a:lnTo>
                    <a:pt x="1051568" y="362072"/>
                  </a:lnTo>
                  <a:lnTo>
                    <a:pt x="1064656" y="405018"/>
                  </a:lnTo>
                  <a:lnTo>
                    <a:pt x="1074205" y="449393"/>
                  </a:lnTo>
                  <a:lnTo>
                    <a:pt x="1080054" y="495035"/>
                  </a:lnTo>
                  <a:lnTo>
                    <a:pt x="1082039" y="541782"/>
                  </a:lnTo>
                  <a:lnTo>
                    <a:pt x="1080054" y="588528"/>
                  </a:lnTo>
                  <a:lnTo>
                    <a:pt x="1074205" y="634170"/>
                  </a:lnTo>
                  <a:lnTo>
                    <a:pt x="1064656" y="678545"/>
                  </a:lnTo>
                  <a:lnTo>
                    <a:pt x="1051568" y="721491"/>
                  </a:lnTo>
                  <a:lnTo>
                    <a:pt x="1035105" y="762845"/>
                  </a:lnTo>
                  <a:lnTo>
                    <a:pt x="1015427" y="802445"/>
                  </a:lnTo>
                  <a:lnTo>
                    <a:pt x="992698" y="840127"/>
                  </a:lnTo>
                  <a:lnTo>
                    <a:pt x="967080" y="875729"/>
                  </a:lnTo>
                  <a:lnTo>
                    <a:pt x="938735" y="909089"/>
                  </a:lnTo>
                  <a:lnTo>
                    <a:pt x="907826" y="940043"/>
                  </a:lnTo>
                  <a:lnTo>
                    <a:pt x="874514" y="968430"/>
                  </a:lnTo>
                  <a:lnTo>
                    <a:pt x="838963" y="994086"/>
                  </a:lnTo>
                  <a:lnTo>
                    <a:pt x="801334" y="1016849"/>
                  </a:lnTo>
                  <a:lnTo>
                    <a:pt x="761790" y="1036556"/>
                  </a:lnTo>
                  <a:lnTo>
                    <a:pt x="720492" y="1053045"/>
                  </a:lnTo>
                  <a:lnTo>
                    <a:pt x="677604" y="1066153"/>
                  </a:lnTo>
                  <a:lnTo>
                    <a:pt x="633288" y="1075717"/>
                  </a:lnTo>
                  <a:lnTo>
                    <a:pt x="587706" y="1081575"/>
                  </a:lnTo>
                  <a:lnTo>
                    <a:pt x="541020" y="1083564"/>
                  </a:lnTo>
                  <a:lnTo>
                    <a:pt x="494333" y="1081575"/>
                  </a:lnTo>
                  <a:lnTo>
                    <a:pt x="448751" y="1075717"/>
                  </a:lnTo>
                  <a:lnTo>
                    <a:pt x="404435" y="1066153"/>
                  </a:lnTo>
                  <a:lnTo>
                    <a:pt x="361547" y="1053045"/>
                  </a:lnTo>
                  <a:lnTo>
                    <a:pt x="320249" y="1036556"/>
                  </a:lnTo>
                  <a:lnTo>
                    <a:pt x="280705" y="1016849"/>
                  </a:lnTo>
                  <a:lnTo>
                    <a:pt x="243076" y="994086"/>
                  </a:lnTo>
                  <a:lnTo>
                    <a:pt x="207525" y="968430"/>
                  </a:lnTo>
                  <a:lnTo>
                    <a:pt x="174213" y="940043"/>
                  </a:lnTo>
                  <a:lnTo>
                    <a:pt x="143304" y="909089"/>
                  </a:lnTo>
                  <a:lnTo>
                    <a:pt x="114959" y="875729"/>
                  </a:lnTo>
                  <a:lnTo>
                    <a:pt x="89341" y="840127"/>
                  </a:lnTo>
                  <a:lnTo>
                    <a:pt x="66612" y="802445"/>
                  </a:lnTo>
                  <a:lnTo>
                    <a:pt x="46934" y="762845"/>
                  </a:lnTo>
                  <a:lnTo>
                    <a:pt x="30471" y="721491"/>
                  </a:lnTo>
                  <a:lnTo>
                    <a:pt x="17383" y="678545"/>
                  </a:lnTo>
                  <a:lnTo>
                    <a:pt x="7834" y="634170"/>
                  </a:lnTo>
                  <a:lnTo>
                    <a:pt x="1985" y="588528"/>
                  </a:lnTo>
                  <a:lnTo>
                    <a:pt x="0" y="541782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725670" y="2881629"/>
            <a:ext cx="78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𝑤𝑟</a:t>
            </a:r>
            <a:r>
              <a:rPr kumimoji="1" sz="1725" b="0" i="0" u="none" strike="noStrike" kern="1200" cap="none" spc="-82" normalizeH="0" baseline="-1449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&lt;</a:t>
            </a:r>
            <a:r>
              <a:rPr kumimoji="1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56378" y="4208779"/>
            <a:ext cx="78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𝑤𝑟</a:t>
            </a:r>
            <a:r>
              <a:rPr kumimoji="1" sz="1725" b="0" i="0" u="none" strike="noStrike" kern="1200" cap="none" spc="-82" normalizeH="0" baseline="-1449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&gt;</a:t>
            </a:r>
            <a:r>
              <a:rPr kumimoji="1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1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25670" y="5505703"/>
            <a:ext cx="767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𝑤𝑟</a:t>
            </a:r>
            <a:r>
              <a:rPr kumimoji="1" sz="1725" b="0" i="0" u="none" strike="noStrike" kern="1200" cap="none" spc="-82" normalizeH="0" baseline="-1449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</a:t>
            </a:r>
            <a:endParaRPr kumimoji="1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878231" y="2321282"/>
            <a:ext cx="205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滑る、減速の場合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709841" y="3546585"/>
            <a:ext cx="230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スピン</a:t>
            </a:r>
            <a:r>
              <a:rPr kumimoji="1" lang="ja-JP" altLang="en-US" dirty="0" smtClean="0"/>
              <a:t>、加速の場合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248146" y="4899906"/>
            <a:ext cx="230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ロックされた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9601834" y="4782057"/>
            <a:ext cx="26137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modern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anti-lock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braking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systems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seek to avoid this regime due to its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poor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stopping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performance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loss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of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steering control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9144000" y="4217797"/>
            <a:ext cx="357505" cy="2392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147348" y="4434205"/>
            <a:ext cx="704507" cy="2392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838698" y="5505703"/>
            <a:ext cx="2065587" cy="2692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664069" y="475487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スリップ比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98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3587" y="591058"/>
            <a:ext cx="2805430" cy="548640"/>
            <a:chOff x="513587" y="591058"/>
            <a:chExt cx="2805430" cy="548640"/>
          </a:xfrm>
        </p:grpSpPr>
        <p:sp>
          <p:nvSpPr>
            <p:cNvPr id="3" name="object 3"/>
            <p:cNvSpPr/>
            <p:nvPr/>
          </p:nvSpPr>
          <p:spPr>
            <a:xfrm>
              <a:off x="513587" y="591058"/>
              <a:ext cx="920496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48993" y="591058"/>
              <a:ext cx="1969897" cy="548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72567" y="2292172"/>
            <a:ext cx="2272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1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Inputs to the tire</a:t>
            </a:r>
            <a:r>
              <a:rPr kumimoji="1" sz="1600" b="1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600" b="1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endParaRPr kumimoji="1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8961" y="2292172"/>
            <a:ext cx="2443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1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Outputs </a:t>
            </a:r>
            <a:r>
              <a:rPr kumimoji="1" sz="1600" b="1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tire</a:t>
            </a:r>
            <a:r>
              <a:rPr kumimoji="1" sz="1600" b="1" i="0" u="none" strike="noStrike" kern="1200" cap="none" spc="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600" b="1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endParaRPr kumimoji="1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20336" y="2811779"/>
            <a:ext cx="3884929" cy="1579245"/>
            <a:chOff x="2357627" y="2811779"/>
            <a:chExt cx="3884929" cy="1579245"/>
          </a:xfrm>
        </p:grpSpPr>
        <p:sp>
          <p:nvSpPr>
            <p:cNvPr id="8" name="object 8"/>
            <p:cNvSpPr/>
            <p:nvPr/>
          </p:nvSpPr>
          <p:spPr>
            <a:xfrm>
              <a:off x="3243833" y="3009137"/>
              <a:ext cx="1920239" cy="1165860"/>
            </a:xfrm>
            <a:custGeom>
              <a:avLst/>
              <a:gdLst/>
              <a:ahLst/>
              <a:cxnLst/>
              <a:rect l="l" t="t" r="r" b="b"/>
              <a:pathLst>
                <a:path w="1920239" h="1165860">
                  <a:moveTo>
                    <a:pt x="1920240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920240" y="1165860"/>
                  </a:lnTo>
                  <a:lnTo>
                    <a:pt x="1920240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43833" y="3009137"/>
              <a:ext cx="1920239" cy="1165860"/>
            </a:xfrm>
            <a:custGeom>
              <a:avLst/>
              <a:gdLst/>
              <a:ahLst/>
              <a:cxnLst/>
              <a:rect l="l" t="t" r="r" b="b"/>
              <a:pathLst>
                <a:path w="1920239" h="1165860">
                  <a:moveTo>
                    <a:pt x="0" y="1165860"/>
                  </a:moveTo>
                  <a:lnTo>
                    <a:pt x="1920240" y="1165860"/>
                  </a:lnTo>
                  <a:lnTo>
                    <a:pt x="1920240" y="0"/>
                  </a:lnTo>
                  <a:lnTo>
                    <a:pt x="0" y="0"/>
                  </a:lnTo>
                  <a:lnTo>
                    <a:pt x="0" y="116586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13658" y="3441826"/>
              <a:ext cx="1297559" cy="3017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362199" y="2816351"/>
              <a:ext cx="398145" cy="1569720"/>
            </a:xfrm>
            <a:custGeom>
              <a:avLst/>
              <a:gdLst/>
              <a:ahLst/>
              <a:cxnLst/>
              <a:rect l="l" t="t" r="r" b="b"/>
              <a:pathLst>
                <a:path w="398144" h="1569720">
                  <a:moveTo>
                    <a:pt x="0" y="0"/>
                  </a:moveTo>
                  <a:lnTo>
                    <a:pt x="77420" y="2607"/>
                  </a:lnTo>
                  <a:lnTo>
                    <a:pt x="140636" y="9715"/>
                  </a:lnTo>
                  <a:lnTo>
                    <a:pt x="183255" y="20252"/>
                  </a:lnTo>
                  <a:lnTo>
                    <a:pt x="198881" y="33147"/>
                  </a:lnTo>
                  <a:lnTo>
                    <a:pt x="198881" y="751713"/>
                  </a:lnTo>
                  <a:lnTo>
                    <a:pt x="214508" y="764607"/>
                  </a:lnTo>
                  <a:lnTo>
                    <a:pt x="257127" y="775144"/>
                  </a:lnTo>
                  <a:lnTo>
                    <a:pt x="320343" y="782252"/>
                  </a:lnTo>
                  <a:lnTo>
                    <a:pt x="397763" y="784860"/>
                  </a:lnTo>
                  <a:lnTo>
                    <a:pt x="320343" y="787467"/>
                  </a:lnTo>
                  <a:lnTo>
                    <a:pt x="257127" y="794575"/>
                  </a:lnTo>
                  <a:lnTo>
                    <a:pt x="214508" y="805112"/>
                  </a:lnTo>
                  <a:lnTo>
                    <a:pt x="198881" y="818007"/>
                  </a:lnTo>
                  <a:lnTo>
                    <a:pt x="198881" y="1536573"/>
                  </a:lnTo>
                  <a:lnTo>
                    <a:pt x="183255" y="1549467"/>
                  </a:lnTo>
                  <a:lnTo>
                    <a:pt x="140636" y="1560004"/>
                  </a:lnTo>
                  <a:lnTo>
                    <a:pt x="77420" y="1567112"/>
                  </a:lnTo>
                  <a:lnTo>
                    <a:pt x="0" y="1569720"/>
                  </a:lnTo>
                </a:path>
              </a:pathLst>
            </a:custGeom>
            <a:ln w="9144">
              <a:solidFill>
                <a:srgbClr val="4662A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759836" y="3555364"/>
              <a:ext cx="483870" cy="76200"/>
            </a:xfrm>
            <a:custGeom>
              <a:avLst/>
              <a:gdLst/>
              <a:ahLst/>
              <a:cxnLst/>
              <a:rect l="l" t="t" r="r" b="b"/>
              <a:pathLst>
                <a:path w="483869" h="76200">
                  <a:moveTo>
                    <a:pt x="472588" y="31496"/>
                  </a:moveTo>
                  <a:lnTo>
                    <a:pt x="419862" y="31496"/>
                  </a:lnTo>
                  <a:lnTo>
                    <a:pt x="420115" y="44196"/>
                  </a:lnTo>
                  <a:lnTo>
                    <a:pt x="407468" y="44433"/>
                  </a:lnTo>
                  <a:lnTo>
                    <a:pt x="408050" y="76200"/>
                  </a:lnTo>
                  <a:lnTo>
                    <a:pt x="483488" y="36702"/>
                  </a:lnTo>
                  <a:lnTo>
                    <a:pt x="472588" y="31496"/>
                  </a:lnTo>
                  <a:close/>
                </a:path>
                <a:path w="483869" h="76200">
                  <a:moveTo>
                    <a:pt x="407235" y="31732"/>
                  </a:moveTo>
                  <a:lnTo>
                    <a:pt x="0" y="39370"/>
                  </a:lnTo>
                  <a:lnTo>
                    <a:pt x="254" y="52070"/>
                  </a:lnTo>
                  <a:lnTo>
                    <a:pt x="407468" y="44433"/>
                  </a:lnTo>
                  <a:lnTo>
                    <a:pt x="407235" y="31732"/>
                  </a:lnTo>
                  <a:close/>
                </a:path>
                <a:path w="483869" h="76200">
                  <a:moveTo>
                    <a:pt x="419862" y="31496"/>
                  </a:moveTo>
                  <a:lnTo>
                    <a:pt x="407235" y="31732"/>
                  </a:lnTo>
                  <a:lnTo>
                    <a:pt x="407468" y="44433"/>
                  </a:lnTo>
                  <a:lnTo>
                    <a:pt x="420115" y="44196"/>
                  </a:lnTo>
                  <a:lnTo>
                    <a:pt x="419862" y="31496"/>
                  </a:lnTo>
                  <a:close/>
                </a:path>
                <a:path w="483869" h="76200">
                  <a:moveTo>
                    <a:pt x="406654" y="0"/>
                  </a:moveTo>
                  <a:lnTo>
                    <a:pt x="407235" y="31732"/>
                  </a:lnTo>
                  <a:lnTo>
                    <a:pt x="419862" y="31496"/>
                  </a:lnTo>
                  <a:lnTo>
                    <a:pt x="472588" y="31496"/>
                  </a:lnTo>
                  <a:lnTo>
                    <a:pt x="406654" y="0"/>
                  </a:lnTo>
                  <a:close/>
                </a:path>
              </a:pathLst>
            </a:custGeom>
            <a:solidFill>
              <a:srgbClr val="4662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839968" y="2816351"/>
              <a:ext cx="398145" cy="1569720"/>
            </a:xfrm>
            <a:custGeom>
              <a:avLst/>
              <a:gdLst/>
              <a:ahLst/>
              <a:cxnLst/>
              <a:rect l="l" t="t" r="r" b="b"/>
              <a:pathLst>
                <a:path w="398145" h="1569720">
                  <a:moveTo>
                    <a:pt x="397764" y="1569720"/>
                  </a:moveTo>
                  <a:lnTo>
                    <a:pt x="320343" y="1567112"/>
                  </a:lnTo>
                  <a:lnTo>
                    <a:pt x="257127" y="1560004"/>
                  </a:lnTo>
                  <a:lnTo>
                    <a:pt x="214508" y="1549467"/>
                  </a:lnTo>
                  <a:lnTo>
                    <a:pt x="198882" y="1536573"/>
                  </a:lnTo>
                  <a:lnTo>
                    <a:pt x="198882" y="818007"/>
                  </a:lnTo>
                  <a:lnTo>
                    <a:pt x="183255" y="805112"/>
                  </a:lnTo>
                  <a:lnTo>
                    <a:pt x="140636" y="794575"/>
                  </a:lnTo>
                  <a:lnTo>
                    <a:pt x="77420" y="787467"/>
                  </a:lnTo>
                  <a:lnTo>
                    <a:pt x="0" y="784860"/>
                  </a:lnTo>
                  <a:lnTo>
                    <a:pt x="77420" y="782252"/>
                  </a:lnTo>
                  <a:lnTo>
                    <a:pt x="140636" y="775144"/>
                  </a:lnTo>
                  <a:lnTo>
                    <a:pt x="183255" y="764607"/>
                  </a:lnTo>
                  <a:lnTo>
                    <a:pt x="198882" y="751713"/>
                  </a:lnTo>
                  <a:lnTo>
                    <a:pt x="198882" y="33147"/>
                  </a:lnTo>
                  <a:lnTo>
                    <a:pt x="214508" y="20252"/>
                  </a:lnTo>
                  <a:lnTo>
                    <a:pt x="257127" y="9715"/>
                  </a:lnTo>
                  <a:lnTo>
                    <a:pt x="320343" y="2607"/>
                  </a:lnTo>
                  <a:lnTo>
                    <a:pt x="397764" y="0"/>
                  </a:lnTo>
                </a:path>
              </a:pathLst>
            </a:custGeom>
            <a:ln w="9144">
              <a:solidFill>
                <a:srgbClr val="4662A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163185" y="3561968"/>
              <a:ext cx="676910" cy="76200"/>
            </a:xfrm>
            <a:custGeom>
              <a:avLst/>
              <a:gdLst/>
              <a:ahLst/>
              <a:cxnLst/>
              <a:rect l="l" t="t" r="r" b="b"/>
              <a:pathLst>
                <a:path w="676910" h="76200">
                  <a:moveTo>
                    <a:pt x="600963" y="0"/>
                  </a:moveTo>
                  <a:lnTo>
                    <a:pt x="600541" y="31709"/>
                  </a:lnTo>
                  <a:lnTo>
                    <a:pt x="613155" y="31876"/>
                  </a:lnTo>
                  <a:lnTo>
                    <a:pt x="613028" y="44576"/>
                  </a:lnTo>
                  <a:lnTo>
                    <a:pt x="600369" y="44576"/>
                  </a:lnTo>
                  <a:lnTo>
                    <a:pt x="599948" y="76199"/>
                  </a:lnTo>
                  <a:lnTo>
                    <a:pt x="665359" y="44576"/>
                  </a:lnTo>
                  <a:lnTo>
                    <a:pt x="613028" y="44576"/>
                  </a:lnTo>
                  <a:lnTo>
                    <a:pt x="600371" y="44409"/>
                  </a:lnTo>
                  <a:lnTo>
                    <a:pt x="665707" y="44409"/>
                  </a:lnTo>
                  <a:lnTo>
                    <a:pt x="676655" y="39115"/>
                  </a:lnTo>
                  <a:lnTo>
                    <a:pt x="600963" y="0"/>
                  </a:lnTo>
                  <a:close/>
                </a:path>
                <a:path w="676910" h="76200">
                  <a:moveTo>
                    <a:pt x="600541" y="31709"/>
                  </a:moveTo>
                  <a:lnTo>
                    <a:pt x="600371" y="44409"/>
                  </a:lnTo>
                  <a:lnTo>
                    <a:pt x="613028" y="44576"/>
                  </a:lnTo>
                  <a:lnTo>
                    <a:pt x="613155" y="31876"/>
                  </a:lnTo>
                  <a:lnTo>
                    <a:pt x="600541" y="31709"/>
                  </a:lnTo>
                  <a:close/>
                </a:path>
                <a:path w="676910" h="76200">
                  <a:moveTo>
                    <a:pt x="253" y="23748"/>
                  </a:moveTo>
                  <a:lnTo>
                    <a:pt x="0" y="36448"/>
                  </a:lnTo>
                  <a:lnTo>
                    <a:pt x="600371" y="44409"/>
                  </a:lnTo>
                  <a:lnTo>
                    <a:pt x="600541" y="31709"/>
                  </a:lnTo>
                  <a:lnTo>
                    <a:pt x="253" y="23748"/>
                  </a:lnTo>
                  <a:close/>
                </a:path>
              </a:pathLst>
            </a:custGeom>
            <a:solidFill>
              <a:srgbClr val="4662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2567" y="2779267"/>
            <a:ext cx="2697123" cy="15408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Tire Slip</a:t>
            </a:r>
            <a:r>
              <a:rPr kumimoji="1" sz="16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Angle  </a:t>
            </a:r>
            <a:endParaRPr kumimoji="1" lang="en-US" sz="1600" b="0" i="0" u="none" strike="noStrike" kern="1200" cap="none" spc="-5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Slip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Ratio  </a:t>
            </a:r>
            <a:endParaRPr kumimoji="1" lang="en-US" sz="1600" b="0" i="0" u="none" strike="noStrike" kern="1200" cap="none" spc="-5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Normal Force</a:t>
            </a:r>
            <a:r>
              <a:rPr kumimoji="1" lang="ja-JP" alt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（法線力）</a:t>
            </a: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endParaRPr kumimoji="1" lang="en-US" sz="1600" b="0" i="0" u="none" strike="noStrike" kern="1200" cap="none" spc="-5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Friction</a:t>
            </a:r>
            <a:r>
              <a:rPr lang="ja-JP" altLang="en-US" sz="1600" spc="-5" noProof="0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Coefficient  </a:t>
            </a:r>
            <a:endParaRPr kumimoji="1" lang="en-US" sz="1600" b="0" i="0" u="none" strike="noStrike" kern="1200" cap="none" spc="-5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Camber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Angle  </a:t>
            </a:r>
            <a:endParaRPr kumimoji="1" lang="en-US" sz="1600" b="0" i="0" u="none" strike="noStrike" kern="1200" cap="none" spc="-5" normalizeH="0" baseline="0" noProof="0" dirty="0" smtClean="0">
              <a:ln>
                <a:noFill/>
              </a:ln>
              <a:solidFill>
                <a:srgbClr val="2F356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Tire</a:t>
            </a:r>
            <a:r>
              <a:rPr kumimoji="1" sz="16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properties</a:t>
            </a:r>
            <a:endParaRPr kumimoji="1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86039" y="2927499"/>
            <a:ext cx="4403284" cy="12689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Lateral Force  </a:t>
            </a:r>
            <a:endParaRPr kumimoji="1" lang="en-US" sz="1600" b="0" i="0" u="none" strike="noStrike" kern="1200" cap="none" spc="-5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Longitudinal </a:t>
            </a:r>
            <a:r>
              <a:rPr kumimoji="1" sz="16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Force  </a:t>
            </a:r>
            <a:endParaRPr kumimoji="1" lang="en-US" sz="1600" b="0" i="0" u="none" strike="noStrike" kern="1200" cap="none" spc="-5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>
              <a:spcBef>
                <a:spcPts val="95"/>
              </a:spcBef>
              <a:defRPr/>
            </a:pP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Self-Aligning</a:t>
            </a:r>
            <a:r>
              <a:rPr kumimoji="1" sz="1600" b="0" i="0" u="none" strike="noStrike" kern="1200" cap="none" spc="-80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Moment </a:t>
            </a:r>
            <a:r>
              <a:rPr lang="ja-JP" altLang="en-US" sz="1600" spc="-5" dirty="0">
                <a:solidFill>
                  <a:srgbClr val="2F356C"/>
                </a:solidFill>
                <a:latin typeface="Arial"/>
                <a:cs typeface="Arial"/>
              </a:rPr>
              <a:t>（セルフアライニングトルク）</a:t>
            </a: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Rolling Resistance Moment</a:t>
            </a:r>
            <a:endParaRPr kumimoji="1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Overturning</a:t>
            </a:r>
            <a:r>
              <a:rPr kumimoji="1" sz="1600" b="0" i="0" u="none" strike="noStrike" kern="1200" cap="none" spc="-10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Moment</a:t>
            </a:r>
            <a:r>
              <a:rPr kumimoji="1" lang="ja-JP" alt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2F35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（転倒モーメント）</a:t>
            </a:r>
            <a:endParaRPr kumimoji="1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23379" y="5059086"/>
            <a:ext cx="32437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camber angle</a:t>
            </a:r>
            <a:r>
              <a:rPr lang="ja-JP" altLang="en-US" sz="1600" dirty="0">
                <a:solidFill>
                  <a:srgbClr val="000000"/>
                </a:solidFill>
                <a:latin typeface="HVSQKC+HelveticaNeue"/>
              </a:rPr>
              <a:t>（キャンバー角）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 : ⾞</a:t>
            </a:r>
            <a:r>
              <a:rPr lang="ja-JP" altLang="en-US" sz="1600" dirty="0" smtClean="0">
                <a:solidFill>
                  <a:srgbClr val="000000"/>
                </a:solidFill>
                <a:latin typeface="HVSQKC+HelveticaNeue"/>
              </a:rPr>
              <a:t>体に取り付けられている⾞輪を</a:t>
            </a:r>
            <a:r>
              <a:rPr lang="ja-JP" altLang="en-US" sz="1600" dirty="0" smtClean="0">
                <a:solidFill>
                  <a:srgbClr val="FF0000"/>
                </a:solidFill>
                <a:latin typeface="HVSQKC+HelveticaNeue"/>
              </a:rPr>
              <a:t>正⾯</a:t>
            </a:r>
            <a:r>
              <a:rPr lang="ja-JP" altLang="en-US" sz="1600" dirty="0" smtClean="0">
                <a:solidFill>
                  <a:srgbClr val="000000"/>
                </a:solidFill>
                <a:latin typeface="HVSQKC+HelveticaNeue"/>
              </a:rPr>
              <a:t>から</a:t>
            </a:r>
            <a:r>
              <a:rPr lang="ja-JP" altLang="en-US" sz="1600" dirty="0" smtClean="0">
                <a:solidFill>
                  <a:srgbClr val="FF0000"/>
                </a:solidFill>
                <a:latin typeface="HVSQKC+HelveticaNeue"/>
              </a:rPr>
              <a:t>⾒た</a:t>
            </a:r>
            <a:r>
              <a:rPr lang="ja-JP" altLang="en-US" sz="1600" dirty="0" smtClean="0">
                <a:solidFill>
                  <a:srgbClr val="000000"/>
                </a:solidFill>
                <a:latin typeface="HVSQKC+HelveticaNeue"/>
              </a:rPr>
              <a:t>ときに、</a:t>
            </a:r>
            <a:r>
              <a:rPr lang="ja-JP" altLang="en-US" sz="1600" dirty="0" smtClean="0">
                <a:solidFill>
                  <a:srgbClr val="FF0000"/>
                </a:solidFill>
                <a:latin typeface="HVSQKC+HelveticaNeue"/>
              </a:rPr>
              <a:t>⾞輪縦⽅向</a:t>
            </a:r>
            <a:r>
              <a:rPr lang="ja-JP" altLang="en-US" sz="1600" dirty="0" smtClean="0">
                <a:solidFill>
                  <a:srgbClr val="000000"/>
                </a:solidFill>
                <a:latin typeface="HVSQKC+HelveticaNeue"/>
              </a:rPr>
              <a:t>の中⼼線が</a:t>
            </a:r>
            <a:r>
              <a:rPr lang="ja-JP" altLang="en-US" sz="1600" dirty="0" smtClean="0">
                <a:solidFill>
                  <a:srgbClr val="FF0000"/>
                </a:solidFill>
                <a:latin typeface="HVSQKC+HelveticaNeue"/>
              </a:rPr>
              <a:t>垂直線</a:t>
            </a:r>
            <a:r>
              <a:rPr lang="ja-JP" altLang="en-US" sz="1600" dirty="0" smtClean="0">
                <a:solidFill>
                  <a:srgbClr val="000000"/>
                </a:solidFill>
                <a:latin typeface="HVSQKC+HelveticaNeue"/>
              </a:rPr>
              <a:t>となす</a:t>
            </a:r>
            <a:r>
              <a:rPr lang="ja-JP" altLang="en-US" sz="1600" dirty="0" smtClean="0">
                <a:solidFill>
                  <a:srgbClr val="FF0000"/>
                </a:solidFill>
                <a:latin typeface="HVSQKC+HelveticaNeue"/>
              </a:rPr>
              <a:t>⻆度</a:t>
            </a:r>
            <a:r>
              <a:rPr lang="ja-JP" altLang="en-US" sz="1600" dirty="0" smtClean="0">
                <a:solidFill>
                  <a:srgbClr val="000000"/>
                </a:solidFill>
                <a:latin typeface="HVSQKC+HelveticaNeue"/>
              </a:rPr>
              <a:t>をいう。</a:t>
            </a:r>
            <a:endParaRPr lang="ja-JP" altLang="en-US" sz="1600" dirty="0"/>
          </a:p>
        </p:txBody>
      </p:sp>
      <p:sp>
        <p:nvSpPr>
          <p:cNvPr id="18" name="正方形/長方形 17"/>
          <p:cNvSpPr/>
          <p:nvPr/>
        </p:nvSpPr>
        <p:spPr>
          <a:xfrm>
            <a:off x="6601749" y="4818860"/>
            <a:ext cx="5294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Self-Aligning Moment (the moment about the steering axis. self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aligns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a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tire</a:t>
            </a:r>
            <a:r>
              <a:rPr lang="en-US" altLang="ja-JP" sz="1600" dirty="0">
                <a:solidFill>
                  <a:srgbClr val="000000"/>
                </a:solidFill>
                <a:latin typeface="HVSQKC+HelveticaNeue"/>
              </a:rPr>
              <a:t> with the </a:t>
            </a:r>
            <a:r>
              <a:rPr lang="en-US" altLang="ja-JP" sz="1600" dirty="0">
                <a:solidFill>
                  <a:srgbClr val="FF0000"/>
                </a:solidFill>
                <a:latin typeface="HVSQKC+HelveticaNeue"/>
              </a:rPr>
              <a:t>direction of travel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.</a:t>
            </a:r>
            <a:r>
              <a:rPr lang="ja-JP" altLang="en-US" sz="1600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ja-JP" altLang="en-US" sz="1600" dirty="0" smtClean="0">
                <a:solidFill>
                  <a:srgbClr val="000000"/>
                </a:solidFill>
                <a:latin typeface="HVSQKC+HelveticaNeue"/>
              </a:rPr>
              <a:t>タイヤを移動方向に合わせるモーメント</a:t>
            </a:r>
            <a:r>
              <a:rPr lang="en-US" altLang="ja-JP" sz="1600" dirty="0" smtClean="0">
                <a:solidFill>
                  <a:srgbClr val="000000"/>
                </a:solidFill>
                <a:latin typeface="HVSQKC+HelveticaNeue"/>
              </a:rPr>
              <a:t>) </a:t>
            </a:r>
            <a:endParaRPr lang="ja-JP" altLang="en-US" sz="1600" dirty="0"/>
          </a:p>
        </p:txBody>
      </p:sp>
      <p:cxnSp>
        <p:nvCxnSpPr>
          <p:cNvPr id="20" name="直線矢印コネクタ 19"/>
          <p:cNvCxnSpPr>
            <a:endCxn id="17" idx="0"/>
          </p:cNvCxnSpPr>
          <p:nvPr/>
        </p:nvCxnSpPr>
        <p:spPr>
          <a:xfrm>
            <a:off x="1721128" y="3991708"/>
            <a:ext cx="924104" cy="106737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9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57" y="0"/>
            <a:ext cx="5931243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72301" y="5802923"/>
            <a:ext cx="161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キャンバー角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260757" y="6172255"/>
            <a:ext cx="456257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hlinkClick r:id="rId3"/>
              </a:rPr>
              <a:t>https://en.wikipedia.org/wiki/</a:t>
            </a:r>
            <a:r>
              <a:rPr lang="ja-JP" altLang="en-US" dirty="0" smtClean="0">
                <a:solidFill>
                  <a:schemeClr val="bg1"/>
                </a:solidFill>
                <a:hlinkClick r:id="rId3"/>
              </a:rPr>
              <a:t>Camber_angle</a:t>
            </a:r>
            <a:endParaRPr lang="en-US" altLang="ja-JP" dirty="0" smtClean="0">
              <a:solidFill>
                <a:schemeClr val="bg1"/>
              </a:solidFill>
            </a:endParaRPr>
          </a:p>
          <a:p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53" y="640007"/>
            <a:ext cx="5438775" cy="313372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46053" y="193403"/>
            <a:ext cx="5641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Aligning Moment: </a:t>
            </a:r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タイヤ</a:t>
            </a:r>
            <a:r>
              <a:rPr lang="ja-JP" altLang="en-US" dirty="0">
                <a:solidFill>
                  <a:srgbClr val="000000"/>
                </a:solidFill>
                <a:latin typeface="HVSQKC+HelveticaNeue"/>
              </a:rPr>
              <a:t>を移動方向に合わせるモーメント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87850" y="2962980"/>
            <a:ext cx="5399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5"/>
              </a:rPr>
              <a:t>http://www-cdr.stanford.edu/dynamic/bywire/tires.</a:t>
            </a:r>
            <a:r>
              <a:rPr lang="ja-JP" altLang="en-US" dirty="0" smtClean="0">
                <a:hlinkClick r:id="rId5"/>
              </a:rPr>
              <a:t>pdf</a:t>
            </a:r>
            <a:endParaRPr lang="en-US" altLang="ja-JP" dirty="0" smtClean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362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81673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0404" y="1462150"/>
            <a:ext cx="5882640" cy="913130"/>
            <a:chOff x="800404" y="1462150"/>
            <a:chExt cx="5882640" cy="913130"/>
          </a:xfrm>
        </p:grpSpPr>
        <p:sp>
          <p:nvSpPr>
            <p:cNvPr id="4" name="object 4"/>
            <p:cNvSpPr/>
            <p:nvPr/>
          </p:nvSpPr>
          <p:spPr>
            <a:xfrm>
              <a:off x="800404" y="1462150"/>
              <a:ext cx="1684020" cy="3749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54834" y="1462150"/>
              <a:ext cx="210312" cy="3749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655061" y="1462150"/>
              <a:ext cx="1148143" cy="3749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59758" y="1462150"/>
              <a:ext cx="804672" cy="3749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330319" y="1462150"/>
              <a:ext cx="1191920" cy="3749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272793" y="1803526"/>
              <a:ext cx="5409946" cy="3017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272793" y="2073274"/>
              <a:ext cx="2965831" cy="3017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00404" y="2659710"/>
            <a:ext cx="6725811" cy="1183182"/>
            <a:chOff x="800404" y="2659710"/>
            <a:chExt cx="6725811" cy="1183182"/>
          </a:xfrm>
        </p:grpSpPr>
        <p:sp>
          <p:nvSpPr>
            <p:cNvPr id="12" name="object 12"/>
            <p:cNvSpPr/>
            <p:nvPr/>
          </p:nvSpPr>
          <p:spPr>
            <a:xfrm>
              <a:off x="800404" y="2659710"/>
              <a:ext cx="1584960" cy="3752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272793" y="3003168"/>
              <a:ext cx="6253422" cy="3017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pPr lvl="0">
                <a:defRPr/>
              </a:pPr>
              <a:r>
                <a:rPr lang="en-US" altLang="ja-JP" sz="2400" dirty="0">
                  <a:solidFill>
                    <a:srgbClr val="FF0000"/>
                  </a:solidFill>
                </a:rPr>
                <a:t>Look up tables </a:t>
              </a:r>
              <a:r>
                <a:rPr lang="en-US" altLang="ja-JP" sz="2400" dirty="0"/>
                <a:t>instead of mathematical equations </a:t>
              </a:r>
              <a:endParaRPr kumimoji="1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72793" y="3271392"/>
              <a:ext cx="3479800" cy="3017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272793" y="3541140"/>
              <a:ext cx="6028435" cy="30175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00404" y="4129404"/>
            <a:ext cx="5846647" cy="1181480"/>
            <a:chOff x="800404" y="4129404"/>
            <a:chExt cx="5846647" cy="1181480"/>
          </a:xfrm>
        </p:grpSpPr>
        <p:sp>
          <p:nvSpPr>
            <p:cNvPr id="17" name="object 17"/>
            <p:cNvSpPr/>
            <p:nvPr/>
          </p:nvSpPr>
          <p:spPr>
            <a:xfrm>
              <a:off x="800404" y="4129404"/>
              <a:ext cx="2222373" cy="3749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874898" y="4129404"/>
              <a:ext cx="316992" cy="3749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130930" y="4129404"/>
              <a:ext cx="1172718" cy="3749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173346" y="4129404"/>
              <a:ext cx="1227912" cy="3749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248020" y="4129404"/>
              <a:ext cx="292608" cy="37490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443093" y="4129404"/>
              <a:ext cx="1068578" cy="37490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272793" y="4470476"/>
              <a:ext cx="5118152" cy="3020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pPr lvl="0">
                <a:defRPr/>
              </a:pPr>
              <a:r>
                <a:rPr lang="en-US" altLang="ja-JP" sz="2400" dirty="0"/>
                <a:t>Need </a:t>
              </a:r>
              <a:r>
                <a:rPr lang="en-US" altLang="ja-JP" sz="2400" dirty="0">
                  <a:solidFill>
                    <a:srgbClr val="FF0000"/>
                  </a:solidFill>
                </a:rPr>
                <a:t>experiments</a:t>
              </a:r>
              <a:r>
                <a:rPr lang="en-US" altLang="ja-JP" sz="2400" dirty="0"/>
                <a:t> for </a:t>
              </a:r>
              <a:r>
                <a:rPr lang="en-US" altLang="ja-JP" sz="2400" dirty="0">
                  <a:solidFill>
                    <a:srgbClr val="FF0000"/>
                  </a:solidFill>
                </a:rPr>
                <a:t>each</a:t>
              </a:r>
              <a:r>
                <a:rPr lang="en-US" altLang="ja-JP" sz="2400" dirty="0"/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specific</a:t>
              </a:r>
              <a:r>
                <a:rPr lang="en-US" altLang="ja-JP" sz="2400" dirty="0"/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tire</a:t>
              </a:r>
              <a:r>
                <a:rPr lang="en-US" altLang="ja-JP" sz="2400" dirty="0"/>
                <a:t> </a:t>
              </a:r>
              <a:endParaRPr kumimoji="1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272793" y="4740909"/>
              <a:ext cx="5374258" cy="3017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272793" y="5009133"/>
              <a:ext cx="3892804" cy="30175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1192" y="1435735"/>
            <a:ext cx="650875" cy="4152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5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r" defTabSz="914400" rtl="0" eaLnBrk="1" fontAlgn="auto" latinLnBrk="0" hangingPunct="1">
              <a:lnSpc>
                <a:spcPts val="212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5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just" defTabSz="914400" rtl="0" eaLnBrk="1" fontAlgn="auto" latinLnBrk="0" hangingPunct="1">
              <a:lnSpc>
                <a:spcPct val="88200"/>
              </a:lnSpc>
              <a:spcBef>
                <a:spcPts val="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  o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5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just" defTabSz="914400" rtl="0" eaLnBrk="1" fontAlgn="auto" latinLnBrk="0" hangingPunct="1">
              <a:lnSpc>
                <a:spcPct val="88400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  o  o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72794" y="5278882"/>
            <a:ext cx="7299325" cy="546100"/>
            <a:chOff x="1272794" y="5278882"/>
            <a:chExt cx="7299325" cy="546100"/>
          </a:xfrm>
        </p:grpSpPr>
        <p:sp>
          <p:nvSpPr>
            <p:cNvPr id="28" name="object 28"/>
            <p:cNvSpPr/>
            <p:nvPr/>
          </p:nvSpPr>
          <p:spPr>
            <a:xfrm>
              <a:off x="1272794" y="5278882"/>
              <a:ext cx="7298817" cy="30175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272794" y="5522671"/>
              <a:ext cx="842771" cy="30175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2354833" y="2659710"/>
            <a:ext cx="251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数の、数字で表した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7421954" y="2844376"/>
            <a:ext cx="17496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di</a:t>
            </a:r>
            <a:r>
              <a:rPr lang="en-US" altLang="ja-JP" dirty="0">
                <a:solidFill>
                  <a:srgbClr val="FF0000"/>
                </a:solidFill>
                <a:latin typeface="BBVGAK+HelveticaNeue"/>
              </a:rPr>
              <a:t>ffi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cult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use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for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model-based control development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511671" y="4740530"/>
            <a:ext cx="26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(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parameterized function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) </a:t>
            </a:r>
            <a:endParaRPr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2484424" y="4772532"/>
            <a:ext cx="707466" cy="270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72793" y="1821110"/>
            <a:ext cx="2727707" cy="269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385726" y="1837053"/>
            <a:ext cx="1109777" cy="268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272793" y="2105277"/>
            <a:ext cx="1514369" cy="269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22775" y="3922379"/>
            <a:ext cx="133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パチェイカ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272793" y="3304919"/>
            <a:ext cx="336199" cy="268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521186" y="3304919"/>
            <a:ext cx="1557629" cy="23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200682" y="4781324"/>
            <a:ext cx="808610" cy="236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31524" y="4772532"/>
            <a:ext cx="545098" cy="245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890346" y="5310884"/>
            <a:ext cx="764715" cy="277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4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52285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0404" y="1536827"/>
            <a:ext cx="8008620" cy="807720"/>
            <a:chOff x="800404" y="1536827"/>
            <a:chExt cx="8008620" cy="807720"/>
          </a:xfrm>
        </p:grpSpPr>
        <p:sp>
          <p:nvSpPr>
            <p:cNvPr id="5" name="object 5"/>
            <p:cNvSpPr/>
            <p:nvPr/>
          </p:nvSpPr>
          <p:spPr>
            <a:xfrm>
              <a:off x="800404" y="1536827"/>
              <a:ext cx="8008239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0404" y="1943735"/>
              <a:ext cx="2147443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73632" y="2604643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2628010"/>
            <a:ext cx="3177032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80216" y="3586191"/>
            <a:ext cx="2961998" cy="26870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65282" y="3511582"/>
            <a:ext cx="2967355" cy="2630170"/>
            <a:chOff x="5565282" y="3511582"/>
            <a:chExt cx="2967355" cy="2630170"/>
          </a:xfrm>
        </p:grpSpPr>
        <p:sp>
          <p:nvSpPr>
            <p:cNvPr id="22" name="object 22"/>
            <p:cNvSpPr/>
            <p:nvPr/>
          </p:nvSpPr>
          <p:spPr>
            <a:xfrm>
              <a:off x="5565282" y="3511582"/>
              <a:ext cx="2966950" cy="2627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367522" y="5982462"/>
              <a:ext cx="120650" cy="146685"/>
            </a:xfrm>
            <a:custGeom>
              <a:avLst/>
              <a:gdLst/>
              <a:ahLst/>
              <a:cxnLst/>
              <a:rect l="l" t="t" r="r" b="b"/>
              <a:pathLst>
                <a:path w="120650" h="146685">
                  <a:moveTo>
                    <a:pt x="120396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0396" y="146303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367522" y="5982462"/>
              <a:ext cx="120650" cy="146685"/>
            </a:xfrm>
            <a:custGeom>
              <a:avLst/>
              <a:gdLst/>
              <a:ahLst/>
              <a:cxnLst/>
              <a:rect l="l" t="t" r="r" b="b"/>
              <a:pathLst>
                <a:path w="120650" h="146685">
                  <a:moveTo>
                    <a:pt x="0" y="146303"/>
                  </a:moveTo>
                  <a:lnTo>
                    <a:pt x="120396" y="146303"/>
                  </a:lnTo>
                  <a:lnTo>
                    <a:pt x="120396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67521" y="5880608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𝜷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2214" y="2450340"/>
            <a:ext cx="3305175" cy="79057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0" y="3724457"/>
            <a:ext cx="1280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maximal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longitudinal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tire force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76674" y="618567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largest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slip ratio 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565282" y="6180328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largest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slip angle 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400275" y="3724457"/>
            <a:ext cx="12531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maximal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lateral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tire force 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247185" y="2667011"/>
            <a:ext cx="37436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The Linear tire model is a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good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approximation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for a significant portion of the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linear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region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, but drops in accuracy as we enter 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saturation</a:t>
            </a:r>
            <a:r>
              <a:rPr lang="ja-JP" altLang="en-US" dirty="0" smtClean="0">
                <a:solidFill>
                  <a:srgbClr val="000000"/>
                </a:solidFill>
                <a:latin typeface="HVSQKC+HelveticaNeue"/>
              </a:rPr>
              <a:t>（飽和）</a:t>
            </a:r>
            <a:r>
              <a:rPr lang="en-US" altLang="ja-JP" dirty="0" smtClean="0">
                <a:solidFill>
                  <a:srgbClr val="000000"/>
                </a:solidFill>
                <a:latin typeface="HVSQKC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593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886835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0404" y="1536827"/>
            <a:ext cx="6471920" cy="751840"/>
            <a:chOff x="800404" y="1536827"/>
            <a:chExt cx="6471920" cy="751840"/>
          </a:xfrm>
        </p:grpSpPr>
        <p:sp>
          <p:nvSpPr>
            <p:cNvPr id="4" name="object 4"/>
            <p:cNvSpPr/>
            <p:nvPr/>
          </p:nvSpPr>
          <p:spPr>
            <a:xfrm>
              <a:off x="800404" y="1536827"/>
              <a:ext cx="5659755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72793" y="1966595"/>
              <a:ext cx="2655061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801490" y="1966595"/>
              <a:ext cx="179832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91406" y="1966595"/>
              <a:ext cx="3380740" cy="3215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/>
          <p:nvPr/>
        </p:nvSpPr>
        <p:spPr>
          <a:xfrm>
            <a:off x="1142441" y="2749295"/>
            <a:ext cx="743585" cy="282575"/>
          </a:xfrm>
          <a:custGeom>
            <a:avLst/>
            <a:gdLst/>
            <a:ahLst/>
            <a:cxnLst/>
            <a:rect l="l" t="t" r="r" b="b"/>
            <a:pathLst>
              <a:path w="743585" h="282575">
                <a:moveTo>
                  <a:pt x="653465" y="0"/>
                </a:moveTo>
                <a:lnTo>
                  <a:pt x="649401" y="11429"/>
                </a:lnTo>
                <a:lnTo>
                  <a:pt x="665764" y="18504"/>
                </a:lnTo>
                <a:lnTo>
                  <a:pt x="679818" y="28305"/>
                </a:lnTo>
                <a:lnTo>
                  <a:pt x="708351" y="73852"/>
                </a:lnTo>
                <a:lnTo>
                  <a:pt x="716682" y="115623"/>
                </a:lnTo>
                <a:lnTo>
                  <a:pt x="717727" y="139700"/>
                </a:lnTo>
                <a:lnTo>
                  <a:pt x="716680" y="164580"/>
                </a:lnTo>
                <a:lnTo>
                  <a:pt x="708298" y="207529"/>
                </a:lnTo>
                <a:lnTo>
                  <a:pt x="679818" y="253730"/>
                </a:lnTo>
                <a:lnTo>
                  <a:pt x="649909" y="270763"/>
                </a:lnTo>
                <a:lnTo>
                  <a:pt x="653465" y="282320"/>
                </a:lnTo>
                <a:lnTo>
                  <a:pt x="691962" y="264191"/>
                </a:lnTo>
                <a:lnTo>
                  <a:pt x="720267" y="232917"/>
                </a:lnTo>
                <a:lnTo>
                  <a:pt x="737698" y="191071"/>
                </a:lnTo>
                <a:lnTo>
                  <a:pt x="743508" y="141224"/>
                </a:lnTo>
                <a:lnTo>
                  <a:pt x="742054" y="115339"/>
                </a:lnTo>
                <a:lnTo>
                  <a:pt x="730382" y="69429"/>
                </a:lnTo>
                <a:lnTo>
                  <a:pt x="707258" y="32093"/>
                </a:lnTo>
                <a:lnTo>
                  <a:pt x="673920" y="7379"/>
                </a:lnTo>
                <a:lnTo>
                  <a:pt x="653465" y="0"/>
                </a:lnTo>
                <a:close/>
              </a:path>
              <a:path w="743585" h="282575">
                <a:moveTo>
                  <a:pt x="90030" y="0"/>
                </a:moveTo>
                <a:lnTo>
                  <a:pt x="51617" y="18081"/>
                </a:lnTo>
                <a:lnTo>
                  <a:pt x="23291" y="49402"/>
                </a:lnTo>
                <a:lnTo>
                  <a:pt x="5821" y="91408"/>
                </a:lnTo>
                <a:lnTo>
                  <a:pt x="0" y="141224"/>
                </a:lnTo>
                <a:lnTo>
                  <a:pt x="1450" y="167159"/>
                </a:lnTo>
                <a:lnTo>
                  <a:pt x="13056" y="212982"/>
                </a:lnTo>
                <a:lnTo>
                  <a:pt x="36093" y="250209"/>
                </a:lnTo>
                <a:lnTo>
                  <a:pt x="69501" y="274887"/>
                </a:lnTo>
                <a:lnTo>
                  <a:pt x="90030" y="282320"/>
                </a:lnTo>
                <a:lnTo>
                  <a:pt x="93611" y="270763"/>
                </a:lnTo>
                <a:lnTo>
                  <a:pt x="77521" y="263646"/>
                </a:lnTo>
                <a:lnTo>
                  <a:pt x="63636" y="253730"/>
                </a:lnTo>
                <a:lnTo>
                  <a:pt x="35156" y="207529"/>
                </a:lnTo>
                <a:lnTo>
                  <a:pt x="26788" y="164580"/>
                </a:lnTo>
                <a:lnTo>
                  <a:pt x="25742" y="139700"/>
                </a:lnTo>
                <a:lnTo>
                  <a:pt x="26788" y="115623"/>
                </a:lnTo>
                <a:lnTo>
                  <a:pt x="35156" y="73852"/>
                </a:lnTo>
                <a:lnTo>
                  <a:pt x="63749" y="28305"/>
                </a:lnTo>
                <a:lnTo>
                  <a:pt x="94056" y="11429"/>
                </a:lnTo>
                <a:lnTo>
                  <a:pt x="9003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92627" y="2749295"/>
            <a:ext cx="4897120" cy="727710"/>
            <a:chOff x="2992627" y="2749295"/>
            <a:chExt cx="4897120" cy="727710"/>
          </a:xfrm>
        </p:grpSpPr>
        <p:sp>
          <p:nvSpPr>
            <p:cNvPr id="10" name="object 10"/>
            <p:cNvSpPr/>
            <p:nvPr/>
          </p:nvSpPr>
          <p:spPr>
            <a:xfrm>
              <a:off x="2992627" y="2749295"/>
              <a:ext cx="4766945" cy="282575"/>
            </a:xfrm>
            <a:custGeom>
              <a:avLst/>
              <a:gdLst/>
              <a:ahLst/>
              <a:cxnLst/>
              <a:rect l="l" t="t" r="r" b="b"/>
              <a:pathLst>
                <a:path w="4766945" h="282575">
                  <a:moveTo>
                    <a:pt x="4676775" y="0"/>
                  </a:moveTo>
                  <a:lnTo>
                    <a:pt x="4672711" y="11429"/>
                  </a:lnTo>
                  <a:lnTo>
                    <a:pt x="4689074" y="18504"/>
                  </a:lnTo>
                  <a:lnTo>
                    <a:pt x="4703127" y="28305"/>
                  </a:lnTo>
                  <a:lnTo>
                    <a:pt x="4731660" y="73852"/>
                  </a:lnTo>
                  <a:lnTo>
                    <a:pt x="4739991" y="115623"/>
                  </a:lnTo>
                  <a:lnTo>
                    <a:pt x="4741037" y="139700"/>
                  </a:lnTo>
                  <a:lnTo>
                    <a:pt x="4739989" y="164580"/>
                  </a:lnTo>
                  <a:lnTo>
                    <a:pt x="4731607" y="207529"/>
                  </a:lnTo>
                  <a:lnTo>
                    <a:pt x="4703127" y="253730"/>
                  </a:lnTo>
                  <a:lnTo>
                    <a:pt x="4673219" y="270763"/>
                  </a:lnTo>
                  <a:lnTo>
                    <a:pt x="4676775" y="282320"/>
                  </a:lnTo>
                  <a:lnTo>
                    <a:pt x="4715271" y="264191"/>
                  </a:lnTo>
                  <a:lnTo>
                    <a:pt x="4743577" y="232917"/>
                  </a:lnTo>
                  <a:lnTo>
                    <a:pt x="4761007" y="191071"/>
                  </a:lnTo>
                  <a:lnTo>
                    <a:pt x="4766818" y="141224"/>
                  </a:lnTo>
                  <a:lnTo>
                    <a:pt x="4765363" y="115339"/>
                  </a:lnTo>
                  <a:lnTo>
                    <a:pt x="4753691" y="69429"/>
                  </a:lnTo>
                  <a:lnTo>
                    <a:pt x="4730567" y="32093"/>
                  </a:lnTo>
                  <a:lnTo>
                    <a:pt x="4697229" y="7379"/>
                  </a:lnTo>
                  <a:lnTo>
                    <a:pt x="4676775" y="0"/>
                  </a:lnTo>
                  <a:close/>
                </a:path>
                <a:path w="4766945" h="282575">
                  <a:moveTo>
                    <a:pt x="90043" y="0"/>
                  </a:moveTo>
                  <a:lnTo>
                    <a:pt x="51546" y="18081"/>
                  </a:lnTo>
                  <a:lnTo>
                    <a:pt x="23241" y="49402"/>
                  </a:lnTo>
                  <a:lnTo>
                    <a:pt x="5810" y="91408"/>
                  </a:lnTo>
                  <a:lnTo>
                    <a:pt x="0" y="141224"/>
                  </a:lnTo>
                  <a:lnTo>
                    <a:pt x="1432" y="167159"/>
                  </a:lnTo>
                  <a:lnTo>
                    <a:pt x="12965" y="212982"/>
                  </a:lnTo>
                  <a:lnTo>
                    <a:pt x="36018" y="250209"/>
                  </a:lnTo>
                  <a:lnTo>
                    <a:pt x="69494" y="274887"/>
                  </a:lnTo>
                  <a:lnTo>
                    <a:pt x="90043" y="282320"/>
                  </a:lnTo>
                  <a:lnTo>
                    <a:pt x="93599" y="270763"/>
                  </a:lnTo>
                  <a:lnTo>
                    <a:pt x="77475" y="263646"/>
                  </a:lnTo>
                  <a:lnTo>
                    <a:pt x="63579" y="253730"/>
                  </a:lnTo>
                  <a:lnTo>
                    <a:pt x="35083" y="207529"/>
                  </a:lnTo>
                  <a:lnTo>
                    <a:pt x="26701" y="164580"/>
                  </a:lnTo>
                  <a:lnTo>
                    <a:pt x="25654" y="139700"/>
                  </a:lnTo>
                  <a:lnTo>
                    <a:pt x="26701" y="115623"/>
                  </a:lnTo>
                  <a:lnTo>
                    <a:pt x="35083" y="73852"/>
                  </a:lnTo>
                  <a:lnTo>
                    <a:pt x="63674" y="28305"/>
                  </a:lnTo>
                  <a:lnTo>
                    <a:pt x="93980" y="11429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593717" y="3042665"/>
              <a:ext cx="3296285" cy="434340"/>
            </a:xfrm>
            <a:custGeom>
              <a:avLst/>
              <a:gdLst/>
              <a:ahLst/>
              <a:cxnLst/>
              <a:rect l="l" t="t" r="r" b="b"/>
              <a:pathLst>
                <a:path w="3296284" h="434339">
                  <a:moveTo>
                    <a:pt x="212090" y="422148"/>
                  </a:moveTo>
                  <a:lnTo>
                    <a:pt x="52628" y="72999"/>
                  </a:lnTo>
                  <a:lnTo>
                    <a:pt x="78994" y="60960"/>
                  </a:lnTo>
                  <a:lnTo>
                    <a:pt x="77571" y="59817"/>
                  </a:lnTo>
                  <a:lnTo>
                    <a:pt x="3429" y="0"/>
                  </a:lnTo>
                  <a:lnTo>
                    <a:pt x="0" y="97028"/>
                  </a:lnTo>
                  <a:lnTo>
                    <a:pt x="26314" y="85013"/>
                  </a:lnTo>
                  <a:lnTo>
                    <a:pt x="185801" y="434213"/>
                  </a:lnTo>
                  <a:lnTo>
                    <a:pt x="212090" y="422148"/>
                  </a:lnTo>
                  <a:close/>
                </a:path>
                <a:path w="3296284" h="434339">
                  <a:moveTo>
                    <a:pt x="3295777" y="109093"/>
                  </a:moveTo>
                  <a:lnTo>
                    <a:pt x="3288347" y="86233"/>
                  </a:lnTo>
                  <a:lnTo>
                    <a:pt x="3265805" y="16764"/>
                  </a:lnTo>
                  <a:lnTo>
                    <a:pt x="3209925" y="96266"/>
                  </a:lnTo>
                  <a:lnTo>
                    <a:pt x="3238512" y="100545"/>
                  </a:lnTo>
                  <a:lnTo>
                    <a:pt x="3195574" y="386715"/>
                  </a:lnTo>
                  <a:lnTo>
                    <a:pt x="3224276" y="390906"/>
                  </a:lnTo>
                  <a:lnTo>
                    <a:pt x="3267214" y="104838"/>
                  </a:lnTo>
                  <a:lnTo>
                    <a:pt x="3295777" y="10909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763256" y="2154301"/>
            <a:ext cx="1580515" cy="706120"/>
            <a:chOff x="7763256" y="2154301"/>
            <a:chExt cx="1580515" cy="706120"/>
          </a:xfrm>
        </p:grpSpPr>
        <p:sp>
          <p:nvSpPr>
            <p:cNvPr id="13" name="object 13"/>
            <p:cNvSpPr/>
            <p:nvPr/>
          </p:nvSpPr>
          <p:spPr>
            <a:xfrm>
              <a:off x="8247126" y="2424049"/>
              <a:ext cx="271780" cy="436245"/>
            </a:xfrm>
            <a:custGeom>
              <a:avLst/>
              <a:gdLst/>
              <a:ahLst/>
              <a:cxnLst/>
              <a:rect l="l" t="t" r="r" b="b"/>
              <a:pathLst>
                <a:path w="271779" h="436244">
                  <a:moveTo>
                    <a:pt x="7874" y="339471"/>
                  </a:moveTo>
                  <a:lnTo>
                    <a:pt x="0" y="436245"/>
                  </a:lnTo>
                  <a:lnTo>
                    <a:pt x="82169" y="384428"/>
                  </a:lnTo>
                  <a:lnTo>
                    <a:pt x="77761" y="381762"/>
                  </a:lnTo>
                  <a:lnTo>
                    <a:pt x="49910" y="381762"/>
                  </a:lnTo>
                  <a:lnTo>
                    <a:pt x="25146" y="366775"/>
                  </a:lnTo>
                  <a:lnTo>
                    <a:pt x="32608" y="354438"/>
                  </a:lnTo>
                  <a:lnTo>
                    <a:pt x="7874" y="339471"/>
                  </a:lnTo>
                  <a:close/>
                </a:path>
                <a:path w="271779" h="436244">
                  <a:moveTo>
                    <a:pt x="32608" y="354438"/>
                  </a:moveTo>
                  <a:lnTo>
                    <a:pt x="25146" y="366775"/>
                  </a:lnTo>
                  <a:lnTo>
                    <a:pt x="49910" y="381762"/>
                  </a:lnTo>
                  <a:lnTo>
                    <a:pt x="57373" y="369424"/>
                  </a:lnTo>
                  <a:lnTo>
                    <a:pt x="32608" y="354438"/>
                  </a:lnTo>
                  <a:close/>
                </a:path>
                <a:path w="271779" h="436244">
                  <a:moveTo>
                    <a:pt x="57373" y="369424"/>
                  </a:moveTo>
                  <a:lnTo>
                    <a:pt x="49910" y="381762"/>
                  </a:lnTo>
                  <a:lnTo>
                    <a:pt x="77761" y="381762"/>
                  </a:lnTo>
                  <a:lnTo>
                    <a:pt x="57373" y="369424"/>
                  </a:lnTo>
                  <a:close/>
                </a:path>
                <a:path w="271779" h="436244">
                  <a:moveTo>
                    <a:pt x="247015" y="0"/>
                  </a:moveTo>
                  <a:lnTo>
                    <a:pt x="32608" y="354438"/>
                  </a:lnTo>
                  <a:lnTo>
                    <a:pt x="57373" y="369424"/>
                  </a:lnTo>
                  <a:lnTo>
                    <a:pt x="271779" y="14986"/>
                  </a:lnTo>
                  <a:lnTo>
                    <a:pt x="24701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763256" y="2154301"/>
              <a:ext cx="1580515" cy="2392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410957" y="3566414"/>
            <a:ext cx="1225550" cy="483234"/>
            <a:chOff x="7410957" y="3566414"/>
            <a:chExt cx="1225550" cy="483234"/>
          </a:xfrm>
        </p:grpSpPr>
        <p:sp>
          <p:nvSpPr>
            <p:cNvPr id="16" name="object 16"/>
            <p:cNvSpPr/>
            <p:nvPr/>
          </p:nvSpPr>
          <p:spPr>
            <a:xfrm>
              <a:off x="7410957" y="3566414"/>
              <a:ext cx="1224965" cy="2392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410957" y="3810254"/>
              <a:ext cx="1085037" cy="2392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5792" y="1476958"/>
            <a:ext cx="7795259" cy="24028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054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4195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6445" algn="l"/>
                <a:tab pos="1522095" algn="l"/>
                <a:tab pos="2930525" algn="l"/>
              </a:tabLst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	</a:t>
            </a:r>
            <a:r>
              <a:rPr kumimoji="1" sz="240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𝑥,</a:t>
            </a:r>
            <a:r>
              <a:rPr kumimoji="1" sz="2400" b="0" i="0" u="none" strike="noStrike" kern="1200" cap="none" spc="-1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-20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𝐹</a:t>
            </a:r>
            <a:r>
              <a:rPr kumimoji="1" sz="2625" b="0" i="0" u="none" strike="noStrike" kern="1200" cap="none" spc="-300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𝑧	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𝐷</a:t>
            </a:r>
            <a:r>
              <a:rPr kumimoji="1" sz="2400" b="0" i="0" u="none" strike="noStrike" kern="1200" cap="none" spc="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400" b="0" i="0" u="none" strike="noStrike" kern="1200" cap="none" spc="4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	</a:t>
            </a:r>
            <a:r>
              <a:rPr kumimoji="1" sz="240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625" b="0" i="0" u="none" strike="noStrike" kern="1200" cap="none" spc="15" normalizeH="0" baseline="2857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r>
              <a:rPr kumimoji="1" sz="240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(𝐵𝑥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1" sz="24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𝐸(𝐵𝑥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1" sz="24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625" b="0" i="0" u="none" strike="noStrike" kern="1200" cap="none" spc="22" normalizeH="0" baseline="2857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r>
              <a:rPr kumimoji="1" sz="24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(𝐵𝑥)))</a:t>
            </a:r>
            <a:r>
              <a:rPr kumimoji="1" sz="2400" b="0" i="0" u="none" strike="noStrike" kern="1200" cap="none" spc="5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-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𝜇𝐹</a:t>
            </a:r>
            <a:r>
              <a:rPr kumimoji="1" sz="2625" b="0" i="0" u="none" strike="noStrike" kern="1200" cap="none" spc="-165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𝑧</a:t>
            </a:r>
            <a:endParaRPr kumimoji="1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81661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1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3840" y="3261358"/>
            <a:ext cx="6503034" cy="3487420"/>
            <a:chOff x="243840" y="3261358"/>
            <a:chExt cx="6503034" cy="3487420"/>
          </a:xfrm>
        </p:grpSpPr>
        <p:sp>
          <p:nvSpPr>
            <p:cNvPr id="20" name="object 20"/>
            <p:cNvSpPr/>
            <p:nvPr/>
          </p:nvSpPr>
          <p:spPr>
            <a:xfrm>
              <a:off x="4888992" y="3632580"/>
              <a:ext cx="638301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436107" y="3632580"/>
              <a:ext cx="1310259" cy="239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736592" y="3877944"/>
              <a:ext cx="1985898" cy="2392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736592" y="4121784"/>
              <a:ext cx="1320927" cy="2392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43840" y="3261358"/>
              <a:ext cx="4623816" cy="3486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429504" y="5357871"/>
            <a:ext cx="1898650" cy="970915"/>
            <a:chOff x="5289550" y="4842636"/>
            <a:chExt cx="1898650" cy="970915"/>
          </a:xfrm>
        </p:grpSpPr>
        <p:sp>
          <p:nvSpPr>
            <p:cNvPr id="26" name="object 26"/>
            <p:cNvSpPr/>
            <p:nvPr/>
          </p:nvSpPr>
          <p:spPr>
            <a:xfrm>
              <a:off x="5289550" y="4842636"/>
              <a:ext cx="294894" cy="23926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486145" y="4842636"/>
              <a:ext cx="1643126" cy="2392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289550" y="5086476"/>
              <a:ext cx="278891" cy="23926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475478" y="5086476"/>
              <a:ext cx="1422781" cy="2392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289550" y="5330316"/>
              <a:ext cx="294894" cy="2392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486145" y="5330316"/>
              <a:ext cx="1296924" cy="2392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289550" y="5574182"/>
              <a:ext cx="278891" cy="23926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475478" y="5574182"/>
              <a:ext cx="1712722" cy="23926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6284189" y="1383751"/>
            <a:ext cx="3478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HVSQKC+HelveticaNeue"/>
              </a:rPr>
              <a:t>because of how well it represents longitudinal and lateral tire forces. 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616156" y="46658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define system parameters B, C, D, E from </a:t>
            </a:r>
            <a:r>
              <a:rPr lang="en-US" altLang="ja-JP" dirty="0">
                <a:solidFill>
                  <a:srgbClr val="FF0000"/>
                </a:solidFill>
                <a:latin typeface="HVSQKC+HelveticaNeue"/>
              </a:rPr>
              <a:t>experiments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, and these will di</a:t>
            </a:r>
            <a:r>
              <a:rPr lang="en-US" altLang="ja-JP" dirty="0">
                <a:solidFill>
                  <a:srgbClr val="000000"/>
                </a:solidFill>
                <a:latin typeface="BBVGAK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HVSQKC+HelveticaNeue"/>
              </a:rPr>
              <a:t>er from one tire to another. </a:t>
            </a:r>
            <a:endParaRPr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89085" y="14946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パチェイカ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3068515" y="1966595"/>
            <a:ext cx="2458778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9219851" y="2042496"/>
            <a:ext cx="192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これは車の負荷と大きく関係すると思う</a:t>
            </a:r>
            <a:endParaRPr kumimoji="1" lang="ja-JP" altLang="en-US" sz="1600" dirty="0"/>
          </a:p>
        </p:txBody>
      </p:sp>
      <p:sp>
        <p:nvSpPr>
          <p:cNvPr id="39" name="正方形/長方形 38"/>
          <p:cNvSpPr/>
          <p:nvPr/>
        </p:nvSpPr>
        <p:spPr>
          <a:xfrm>
            <a:off x="4616156" y="3632580"/>
            <a:ext cx="2013244" cy="728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79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03364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1676" y="1967483"/>
            <a:ext cx="4673646" cy="3762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4784" y="1926335"/>
            <a:ext cx="4782510" cy="3803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9698" y="1491996"/>
            <a:ext cx="4054602" cy="243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26150" y="1491996"/>
            <a:ext cx="3590671" cy="243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8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412457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0715" y="591058"/>
            <a:ext cx="509015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5222" y="591058"/>
            <a:ext cx="509015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0653" y="6012179"/>
            <a:ext cx="2597785" cy="114300"/>
          </a:xfrm>
          <a:custGeom>
            <a:avLst/>
            <a:gdLst/>
            <a:ahLst/>
            <a:cxnLst/>
            <a:rect l="l" t="t" r="r" b="b"/>
            <a:pathLst>
              <a:path w="2597784" h="114300">
                <a:moveTo>
                  <a:pt x="1524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2400" y="76200"/>
                </a:lnTo>
                <a:lnTo>
                  <a:pt x="152400" y="38100"/>
                </a:lnTo>
                <a:close/>
              </a:path>
              <a:path w="2597784" h="114300">
                <a:moveTo>
                  <a:pt x="419100" y="38100"/>
                </a:moveTo>
                <a:lnTo>
                  <a:pt x="266700" y="38100"/>
                </a:lnTo>
                <a:lnTo>
                  <a:pt x="2667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2597784" h="114300">
                <a:moveTo>
                  <a:pt x="68580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685800" y="76200"/>
                </a:lnTo>
                <a:lnTo>
                  <a:pt x="685800" y="38100"/>
                </a:lnTo>
                <a:close/>
              </a:path>
              <a:path w="2597784" h="114300">
                <a:moveTo>
                  <a:pt x="952500" y="38100"/>
                </a:moveTo>
                <a:lnTo>
                  <a:pt x="800100" y="38100"/>
                </a:lnTo>
                <a:lnTo>
                  <a:pt x="800100" y="76200"/>
                </a:lnTo>
                <a:lnTo>
                  <a:pt x="952500" y="76200"/>
                </a:lnTo>
                <a:lnTo>
                  <a:pt x="952500" y="38100"/>
                </a:lnTo>
                <a:close/>
              </a:path>
              <a:path w="2597784" h="114300">
                <a:moveTo>
                  <a:pt x="1219200" y="38100"/>
                </a:moveTo>
                <a:lnTo>
                  <a:pt x="1066800" y="38100"/>
                </a:lnTo>
                <a:lnTo>
                  <a:pt x="1066800" y="76200"/>
                </a:lnTo>
                <a:lnTo>
                  <a:pt x="1219200" y="76200"/>
                </a:lnTo>
                <a:lnTo>
                  <a:pt x="1219200" y="38100"/>
                </a:lnTo>
                <a:close/>
              </a:path>
              <a:path w="2597784" h="114300">
                <a:moveTo>
                  <a:pt x="1485900" y="38100"/>
                </a:moveTo>
                <a:lnTo>
                  <a:pt x="1333500" y="38100"/>
                </a:lnTo>
                <a:lnTo>
                  <a:pt x="1333500" y="76200"/>
                </a:lnTo>
                <a:lnTo>
                  <a:pt x="1485900" y="76200"/>
                </a:lnTo>
                <a:lnTo>
                  <a:pt x="1485900" y="38100"/>
                </a:lnTo>
                <a:close/>
              </a:path>
              <a:path w="2597784" h="114300">
                <a:moveTo>
                  <a:pt x="1752600" y="38100"/>
                </a:moveTo>
                <a:lnTo>
                  <a:pt x="1600200" y="38100"/>
                </a:lnTo>
                <a:lnTo>
                  <a:pt x="1600200" y="76200"/>
                </a:lnTo>
                <a:lnTo>
                  <a:pt x="1752600" y="76200"/>
                </a:lnTo>
                <a:lnTo>
                  <a:pt x="1752600" y="38100"/>
                </a:lnTo>
                <a:close/>
              </a:path>
              <a:path w="2597784" h="114300">
                <a:moveTo>
                  <a:pt x="2019300" y="38100"/>
                </a:moveTo>
                <a:lnTo>
                  <a:pt x="1866900" y="38100"/>
                </a:lnTo>
                <a:lnTo>
                  <a:pt x="1866900" y="76200"/>
                </a:lnTo>
                <a:lnTo>
                  <a:pt x="2019300" y="76200"/>
                </a:lnTo>
                <a:lnTo>
                  <a:pt x="2019300" y="38100"/>
                </a:lnTo>
                <a:close/>
              </a:path>
              <a:path w="2597784" h="114300">
                <a:moveTo>
                  <a:pt x="2286000" y="38100"/>
                </a:moveTo>
                <a:lnTo>
                  <a:pt x="2133600" y="38100"/>
                </a:lnTo>
                <a:lnTo>
                  <a:pt x="2133600" y="76200"/>
                </a:lnTo>
                <a:lnTo>
                  <a:pt x="2286000" y="76200"/>
                </a:lnTo>
                <a:lnTo>
                  <a:pt x="2286000" y="38100"/>
                </a:lnTo>
                <a:close/>
              </a:path>
              <a:path w="2597784" h="114300">
                <a:moveTo>
                  <a:pt x="2483230" y="0"/>
                </a:moveTo>
                <a:lnTo>
                  <a:pt x="2483230" y="114300"/>
                </a:lnTo>
                <a:lnTo>
                  <a:pt x="2559430" y="76200"/>
                </a:lnTo>
                <a:lnTo>
                  <a:pt x="2502280" y="76200"/>
                </a:lnTo>
                <a:lnTo>
                  <a:pt x="2502280" y="38100"/>
                </a:lnTo>
                <a:lnTo>
                  <a:pt x="2559430" y="38100"/>
                </a:lnTo>
                <a:lnTo>
                  <a:pt x="2483230" y="0"/>
                </a:lnTo>
                <a:close/>
              </a:path>
              <a:path w="2597784" h="114300">
                <a:moveTo>
                  <a:pt x="2483230" y="38100"/>
                </a:moveTo>
                <a:lnTo>
                  <a:pt x="2400300" y="38100"/>
                </a:lnTo>
                <a:lnTo>
                  <a:pt x="2400300" y="76200"/>
                </a:lnTo>
                <a:lnTo>
                  <a:pt x="2483230" y="76200"/>
                </a:lnTo>
                <a:lnTo>
                  <a:pt x="2483230" y="38100"/>
                </a:lnTo>
                <a:close/>
              </a:path>
              <a:path w="2597784" h="114300">
                <a:moveTo>
                  <a:pt x="2559430" y="38100"/>
                </a:moveTo>
                <a:lnTo>
                  <a:pt x="2502280" y="38100"/>
                </a:lnTo>
                <a:lnTo>
                  <a:pt x="2502280" y="76200"/>
                </a:lnTo>
                <a:lnTo>
                  <a:pt x="2559430" y="76200"/>
                </a:lnTo>
                <a:lnTo>
                  <a:pt x="2597530" y="57150"/>
                </a:lnTo>
                <a:lnTo>
                  <a:pt x="255943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0079" y="3623309"/>
            <a:ext cx="114300" cy="2463165"/>
          </a:xfrm>
          <a:custGeom>
            <a:avLst/>
            <a:gdLst/>
            <a:ahLst/>
            <a:cxnLst/>
            <a:rect l="l" t="t" r="r" b="b"/>
            <a:pathLst>
              <a:path w="114300" h="2463165">
                <a:moveTo>
                  <a:pt x="76200" y="2310434"/>
                </a:moveTo>
                <a:lnTo>
                  <a:pt x="38100" y="2310434"/>
                </a:lnTo>
                <a:lnTo>
                  <a:pt x="38100" y="2462834"/>
                </a:lnTo>
                <a:lnTo>
                  <a:pt x="76200" y="2462834"/>
                </a:lnTo>
                <a:lnTo>
                  <a:pt x="76200" y="2310434"/>
                </a:lnTo>
                <a:close/>
              </a:path>
              <a:path w="114300" h="2463165">
                <a:moveTo>
                  <a:pt x="76200" y="2043734"/>
                </a:moveTo>
                <a:lnTo>
                  <a:pt x="38100" y="2043734"/>
                </a:lnTo>
                <a:lnTo>
                  <a:pt x="38100" y="2196134"/>
                </a:lnTo>
                <a:lnTo>
                  <a:pt x="76200" y="2196134"/>
                </a:lnTo>
                <a:lnTo>
                  <a:pt x="76200" y="2043734"/>
                </a:lnTo>
                <a:close/>
              </a:path>
              <a:path w="114300" h="2463165">
                <a:moveTo>
                  <a:pt x="76200" y="1776983"/>
                </a:moveTo>
                <a:lnTo>
                  <a:pt x="38100" y="1776983"/>
                </a:lnTo>
                <a:lnTo>
                  <a:pt x="38100" y="1929383"/>
                </a:lnTo>
                <a:lnTo>
                  <a:pt x="76200" y="1929383"/>
                </a:lnTo>
                <a:lnTo>
                  <a:pt x="76200" y="1776983"/>
                </a:lnTo>
                <a:close/>
              </a:path>
              <a:path w="114300" h="2463165">
                <a:moveTo>
                  <a:pt x="76200" y="1510283"/>
                </a:moveTo>
                <a:lnTo>
                  <a:pt x="38100" y="1510283"/>
                </a:lnTo>
                <a:lnTo>
                  <a:pt x="38100" y="1662683"/>
                </a:lnTo>
                <a:lnTo>
                  <a:pt x="76200" y="1662683"/>
                </a:lnTo>
                <a:lnTo>
                  <a:pt x="76200" y="1510283"/>
                </a:lnTo>
                <a:close/>
              </a:path>
              <a:path w="114300" h="2463165">
                <a:moveTo>
                  <a:pt x="76200" y="1243583"/>
                </a:moveTo>
                <a:lnTo>
                  <a:pt x="38100" y="1243583"/>
                </a:lnTo>
                <a:lnTo>
                  <a:pt x="38100" y="1395983"/>
                </a:lnTo>
                <a:lnTo>
                  <a:pt x="76200" y="1395983"/>
                </a:lnTo>
                <a:lnTo>
                  <a:pt x="76200" y="1243583"/>
                </a:lnTo>
                <a:close/>
              </a:path>
              <a:path w="114300" h="2463165">
                <a:moveTo>
                  <a:pt x="76200" y="976883"/>
                </a:moveTo>
                <a:lnTo>
                  <a:pt x="38100" y="976883"/>
                </a:lnTo>
                <a:lnTo>
                  <a:pt x="38100" y="1129283"/>
                </a:lnTo>
                <a:lnTo>
                  <a:pt x="76200" y="1129283"/>
                </a:lnTo>
                <a:lnTo>
                  <a:pt x="76200" y="976883"/>
                </a:lnTo>
                <a:close/>
              </a:path>
              <a:path w="114300" h="2463165">
                <a:moveTo>
                  <a:pt x="76200" y="710183"/>
                </a:moveTo>
                <a:lnTo>
                  <a:pt x="38100" y="710183"/>
                </a:lnTo>
                <a:lnTo>
                  <a:pt x="38100" y="862583"/>
                </a:lnTo>
                <a:lnTo>
                  <a:pt x="76200" y="862583"/>
                </a:lnTo>
                <a:lnTo>
                  <a:pt x="76200" y="710183"/>
                </a:lnTo>
                <a:close/>
              </a:path>
              <a:path w="114300" h="2463165">
                <a:moveTo>
                  <a:pt x="76200" y="443483"/>
                </a:moveTo>
                <a:lnTo>
                  <a:pt x="38100" y="443483"/>
                </a:lnTo>
                <a:lnTo>
                  <a:pt x="38100" y="595883"/>
                </a:lnTo>
                <a:lnTo>
                  <a:pt x="76200" y="595883"/>
                </a:lnTo>
                <a:lnTo>
                  <a:pt x="76200" y="443483"/>
                </a:lnTo>
                <a:close/>
              </a:path>
              <a:path w="114300" h="2463165">
                <a:moveTo>
                  <a:pt x="76200" y="176783"/>
                </a:moveTo>
                <a:lnTo>
                  <a:pt x="38100" y="176783"/>
                </a:lnTo>
                <a:lnTo>
                  <a:pt x="38100" y="329183"/>
                </a:lnTo>
                <a:lnTo>
                  <a:pt x="76200" y="329183"/>
                </a:lnTo>
                <a:lnTo>
                  <a:pt x="76200" y="176783"/>
                </a:lnTo>
                <a:close/>
              </a:path>
              <a:path w="114300" h="2463165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2051" y="5182996"/>
            <a:ext cx="2239645" cy="901065"/>
          </a:xfrm>
          <a:custGeom>
            <a:avLst/>
            <a:gdLst/>
            <a:ahLst/>
            <a:cxnLst/>
            <a:rect l="l" t="t" r="r" b="b"/>
            <a:pathLst>
              <a:path w="2239645" h="901064">
                <a:moveTo>
                  <a:pt x="141986" y="809675"/>
                </a:moveTo>
                <a:lnTo>
                  <a:pt x="0" y="865060"/>
                </a:lnTo>
                <a:lnTo>
                  <a:pt x="13843" y="900557"/>
                </a:lnTo>
                <a:lnTo>
                  <a:pt x="155828" y="845159"/>
                </a:lnTo>
                <a:lnTo>
                  <a:pt x="141986" y="809675"/>
                </a:lnTo>
                <a:close/>
              </a:path>
              <a:path w="2239645" h="901064">
                <a:moveTo>
                  <a:pt x="390398" y="712736"/>
                </a:moveTo>
                <a:lnTo>
                  <a:pt x="248412" y="768121"/>
                </a:lnTo>
                <a:lnTo>
                  <a:pt x="262254" y="803617"/>
                </a:lnTo>
                <a:lnTo>
                  <a:pt x="404240" y="748233"/>
                </a:lnTo>
                <a:lnTo>
                  <a:pt x="390398" y="712736"/>
                </a:lnTo>
                <a:close/>
              </a:path>
              <a:path w="2239645" h="901064">
                <a:moveTo>
                  <a:pt x="638937" y="615797"/>
                </a:moveTo>
                <a:lnTo>
                  <a:pt x="496950" y="671182"/>
                </a:lnTo>
                <a:lnTo>
                  <a:pt x="510794" y="706678"/>
                </a:lnTo>
                <a:lnTo>
                  <a:pt x="652779" y="651294"/>
                </a:lnTo>
                <a:lnTo>
                  <a:pt x="638937" y="615797"/>
                </a:lnTo>
                <a:close/>
              </a:path>
              <a:path w="2239645" h="901064">
                <a:moveTo>
                  <a:pt x="887349" y="518858"/>
                </a:moveTo>
                <a:lnTo>
                  <a:pt x="745363" y="574255"/>
                </a:lnTo>
                <a:lnTo>
                  <a:pt x="759206" y="609739"/>
                </a:lnTo>
                <a:lnTo>
                  <a:pt x="901191" y="554354"/>
                </a:lnTo>
                <a:lnTo>
                  <a:pt x="887349" y="518858"/>
                </a:lnTo>
                <a:close/>
              </a:path>
              <a:path w="2239645" h="901064">
                <a:moveTo>
                  <a:pt x="1135761" y="421919"/>
                </a:moveTo>
                <a:lnTo>
                  <a:pt x="993775" y="477316"/>
                </a:lnTo>
                <a:lnTo>
                  <a:pt x="1007618" y="512800"/>
                </a:lnTo>
                <a:lnTo>
                  <a:pt x="1149603" y="457415"/>
                </a:lnTo>
                <a:lnTo>
                  <a:pt x="1135761" y="421919"/>
                </a:lnTo>
                <a:close/>
              </a:path>
              <a:path w="2239645" h="901064">
                <a:moveTo>
                  <a:pt x="1384300" y="324992"/>
                </a:moveTo>
                <a:lnTo>
                  <a:pt x="1242314" y="380364"/>
                </a:lnTo>
                <a:lnTo>
                  <a:pt x="1256157" y="415874"/>
                </a:lnTo>
                <a:lnTo>
                  <a:pt x="1398143" y="360425"/>
                </a:lnTo>
                <a:lnTo>
                  <a:pt x="1384300" y="324992"/>
                </a:lnTo>
                <a:close/>
              </a:path>
              <a:path w="2239645" h="901064">
                <a:moveTo>
                  <a:pt x="1632712" y="228091"/>
                </a:moveTo>
                <a:lnTo>
                  <a:pt x="1490726" y="283463"/>
                </a:lnTo>
                <a:lnTo>
                  <a:pt x="1504569" y="318896"/>
                </a:lnTo>
                <a:lnTo>
                  <a:pt x="1646554" y="263524"/>
                </a:lnTo>
                <a:lnTo>
                  <a:pt x="1632712" y="228091"/>
                </a:lnTo>
                <a:close/>
              </a:path>
              <a:path w="2239645" h="901064">
                <a:moveTo>
                  <a:pt x="1881124" y="131063"/>
                </a:moveTo>
                <a:lnTo>
                  <a:pt x="1739138" y="186435"/>
                </a:lnTo>
                <a:lnTo>
                  <a:pt x="1753108" y="221995"/>
                </a:lnTo>
                <a:lnTo>
                  <a:pt x="1894966" y="166623"/>
                </a:lnTo>
                <a:lnTo>
                  <a:pt x="1881124" y="131063"/>
                </a:lnTo>
                <a:close/>
              </a:path>
              <a:path w="2239645" h="901064">
                <a:moveTo>
                  <a:pt x="2126117" y="35545"/>
                </a:moveTo>
                <a:lnTo>
                  <a:pt x="1987677" y="89534"/>
                </a:lnTo>
                <a:lnTo>
                  <a:pt x="2001520" y="125094"/>
                </a:lnTo>
                <a:lnTo>
                  <a:pt x="2139975" y="71099"/>
                </a:lnTo>
                <a:lnTo>
                  <a:pt x="2126117" y="35545"/>
                </a:lnTo>
                <a:close/>
              </a:path>
              <a:path w="2239645" h="901064">
                <a:moveTo>
                  <a:pt x="2219205" y="34162"/>
                </a:moveTo>
                <a:lnTo>
                  <a:pt x="2129663" y="34162"/>
                </a:lnTo>
                <a:lnTo>
                  <a:pt x="2143505" y="69722"/>
                </a:lnTo>
                <a:lnTo>
                  <a:pt x="2139975" y="71099"/>
                </a:lnTo>
                <a:lnTo>
                  <a:pt x="2153793" y="106552"/>
                </a:lnTo>
                <a:lnTo>
                  <a:pt x="2219205" y="34162"/>
                </a:lnTo>
                <a:close/>
              </a:path>
              <a:path w="2239645" h="901064">
                <a:moveTo>
                  <a:pt x="2129663" y="34162"/>
                </a:moveTo>
                <a:lnTo>
                  <a:pt x="2126117" y="35545"/>
                </a:lnTo>
                <a:lnTo>
                  <a:pt x="2139975" y="71099"/>
                </a:lnTo>
                <a:lnTo>
                  <a:pt x="2143505" y="69722"/>
                </a:lnTo>
                <a:lnTo>
                  <a:pt x="2129663" y="34162"/>
                </a:lnTo>
                <a:close/>
              </a:path>
              <a:path w="2239645" h="901064">
                <a:moveTo>
                  <a:pt x="2112264" y="0"/>
                </a:moveTo>
                <a:lnTo>
                  <a:pt x="2126117" y="35545"/>
                </a:lnTo>
                <a:lnTo>
                  <a:pt x="2129663" y="34162"/>
                </a:lnTo>
                <a:lnTo>
                  <a:pt x="2219205" y="34162"/>
                </a:lnTo>
                <a:lnTo>
                  <a:pt x="2239518" y="11683"/>
                </a:lnTo>
                <a:lnTo>
                  <a:pt x="21122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90620" y="4069334"/>
            <a:ext cx="819150" cy="2030730"/>
          </a:xfrm>
          <a:custGeom>
            <a:avLst/>
            <a:gdLst/>
            <a:ahLst/>
            <a:cxnLst/>
            <a:rect l="l" t="t" r="r" b="b"/>
            <a:pathLst>
              <a:path w="819150" h="2030729">
                <a:moveTo>
                  <a:pt x="763524" y="1874824"/>
                </a:moveTo>
                <a:lnTo>
                  <a:pt x="728090" y="1888680"/>
                </a:lnTo>
                <a:lnTo>
                  <a:pt x="783463" y="2030653"/>
                </a:lnTo>
                <a:lnTo>
                  <a:pt x="818895" y="2016810"/>
                </a:lnTo>
                <a:lnTo>
                  <a:pt x="763524" y="1874824"/>
                </a:lnTo>
                <a:close/>
              </a:path>
              <a:path w="819150" h="2030729">
                <a:moveTo>
                  <a:pt x="666622" y="1626374"/>
                </a:moveTo>
                <a:lnTo>
                  <a:pt x="631063" y="1640217"/>
                </a:lnTo>
                <a:lnTo>
                  <a:pt x="686562" y="1782191"/>
                </a:lnTo>
                <a:lnTo>
                  <a:pt x="721994" y="1768348"/>
                </a:lnTo>
                <a:lnTo>
                  <a:pt x="666622" y="1626374"/>
                </a:lnTo>
                <a:close/>
              </a:path>
              <a:path w="819150" h="2030729">
                <a:moveTo>
                  <a:pt x="569721" y="1377950"/>
                </a:moveTo>
                <a:lnTo>
                  <a:pt x="534162" y="1391793"/>
                </a:lnTo>
                <a:lnTo>
                  <a:pt x="589533" y="1533728"/>
                </a:lnTo>
                <a:lnTo>
                  <a:pt x="625093" y="1519885"/>
                </a:lnTo>
                <a:lnTo>
                  <a:pt x="569721" y="1377950"/>
                </a:lnTo>
                <a:close/>
              </a:path>
              <a:path w="819150" h="2030729">
                <a:moveTo>
                  <a:pt x="472693" y="1129411"/>
                </a:moveTo>
                <a:lnTo>
                  <a:pt x="437260" y="1143254"/>
                </a:lnTo>
                <a:lnTo>
                  <a:pt x="492632" y="1285240"/>
                </a:lnTo>
                <a:lnTo>
                  <a:pt x="528192" y="1271397"/>
                </a:lnTo>
                <a:lnTo>
                  <a:pt x="472693" y="1129411"/>
                </a:lnTo>
                <a:close/>
              </a:path>
              <a:path w="819150" h="2030729">
                <a:moveTo>
                  <a:pt x="375792" y="880999"/>
                </a:moveTo>
                <a:lnTo>
                  <a:pt x="340359" y="894842"/>
                </a:lnTo>
                <a:lnTo>
                  <a:pt x="395731" y="1036828"/>
                </a:lnTo>
                <a:lnTo>
                  <a:pt x="431164" y="1022985"/>
                </a:lnTo>
                <a:lnTo>
                  <a:pt x="375792" y="880999"/>
                </a:lnTo>
                <a:close/>
              </a:path>
              <a:path w="819150" h="2030729">
                <a:moveTo>
                  <a:pt x="278891" y="632587"/>
                </a:moveTo>
                <a:lnTo>
                  <a:pt x="243331" y="646430"/>
                </a:lnTo>
                <a:lnTo>
                  <a:pt x="298703" y="788416"/>
                </a:lnTo>
                <a:lnTo>
                  <a:pt x="334263" y="774446"/>
                </a:lnTo>
                <a:lnTo>
                  <a:pt x="278891" y="632587"/>
                </a:lnTo>
                <a:close/>
              </a:path>
              <a:path w="819150" h="2030729">
                <a:moveTo>
                  <a:pt x="181863" y="384048"/>
                </a:moveTo>
                <a:lnTo>
                  <a:pt x="146430" y="397891"/>
                </a:lnTo>
                <a:lnTo>
                  <a:pt x="201802" y="539877"/>
                </a:lnTo>
                <a:lnTo>
                  <a:pt x="237362" y="526034"/>
                </a:lnTo>
                <a:lnTo>
                  <a:pt x="181863" y="384048"/>
                </a:lnTo>
                <a:close/>
              </a:path>
              <a:path w="819150" h="2030729">
                <a:moveTo>
                  <a:pt x="84962" y="135636"/>
                </a:moveTo>
                <a:lnTo>
                  <a:pt x="49529" y="149479"/>
                </a:lnTo>
                <a:lnTo>
                  <a:pt x="104901" y="291465"/>
                </a:lnTo>
                <a:lnTo>
                  <a:pt x="140334" y="277622"/>
                </a:lnTo>
                <a:lnTo>
                  <a:pt x="84962" y="135636"/>
                </a:lnTo>
                <a:close/>
              </a:path>
              <a:path w="819150" h="2030729">
                <a:moveTo>
                  <a:pt x="11683" y="0"/>
                </a:moveTo>
                <a:lnTo>
                  <a:pt x="0" y="127254"/>
                </a:lnTo>
                <a:lnTo>
                  <a:pt x="106425" y="85725"/>
                </a:lnTo>
                <a:lnTo>
                  <a:pt x="116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5081" y="5759297"/>
            <a:ext cx="2273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1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4913" y="5951321"/>
            <a:ext cx="19748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8083" y="3138043"/>
            <a:ext cx="1306195" cy="857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94080" marR="0" lvl="0" indent="0" algn="l" defTabSz="914400" rtl="0" eaLnBrk="1" fontAlgn="auto" latinLnBrk="0" hangingPunct="1">
              <a:lnSpc>
                <a:spcPts val="351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3525" b="0" i="0" u="none" strike="noStrike" kern="1200" cap="none" spc="-44" normalizeH="0" baseline="-153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3525" b="0" i="0" u="none" strike="noStrike" kern="1200" cap="none" spc="0" normalizeH="0" baseline="-1536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50800" marR="0" lvl="0" indent="0" algn="l" defTabSz="914400" rtl="0" eaLnBrk="1" fontAlgn="auto" latinLnBrk="0" hangingPunct="1">
              <a:lnSpc>
                <a:spcPts val="30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1" sz="3075" b="0" i="0" u="none" strike="noStrike" kern="1200" cap="none" spc="-30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3075" b="0" i="0" u="none" strike="noStrike" kern="1200" cap="none" spc="0" normalizeH="0" baseline="-162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99250" y="4879670"/>
            <a:ext cx="400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0" u="none" strike="noStrike" kern="1200" cap="none" spc="-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1" sz="3075" b="0" i="0" u="none" strike="noStrike" kern="1200" cap="none" spc="-82" normalizeH="0" baseline="-1626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1" sz="3075" b="0" i="0" u="none" strike="noStrike" kern="1200" cap="none" spc="0" normalizeH="0" baseline="-162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5963" y="2118486"/>
            <a:ext cx="8648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2625" b="0" i="0" u="none" strike="noStrike" kern="1200" cap="none" spc="-44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𝐸𝐵</a:t>
            </a:r>
            <a:r>
              <a:rPr kumimoji="1" sz="2625" b="0" i="0" u="none" strike="noStrike" kern="1200" cap="none" spc="0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74159" y="258572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31246" y="211073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80">
                <a:moveTo>
                  <a:pt x="0" y="0"/>
                </a:moveTo>
                <a:lnTo>
                  <a:pt x="0" y="474979"/>
                </a:lnTo>
              </a:path>
            </a:pathLst>
          </a:custGeom>
          <a:ln w="2755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74159" y="209803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80970" y="258572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94750" y="211073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80">
                <a:moveTo>
                  <a:pt x="0" y="0"/>
                </a:moveTo>
                <a:lnTo>
                  <a:pt x="0" y="474979"/>
                </a:lnTo>
              </a:path>
            </a:pathLst>
          </a:custGeom>
          <a:ln w="2755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80970" y="209803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46122" y="1955419"/>
            <a:ext cx="85979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 marR="0" lvl="0" indent="0" algn="l" defTabSz="914400" rtl="0" eaLnBrk="1" fontAlgn="auto" latinLnBrk="0" hangingPunct="1">
              <a:lnSpc>
                <a:spcPts val="285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cos</a:t>
            </a:r>
            <a:r>
              <a:rPr kumimoji="1" sz="2400" b="0" i="0" u="none" strike="noStrike" kern="1200" cap="none" spc="-1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−sin</a:t>
            </a:r>
            <a:r>
              <a:rPr kumimoji="1" sz="2400" b="0" i="0" u="none" strike="noStrike" kern="1200" cap="none" spc="-2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95217" y="1955419"/>
            <a:ext cx="675640" cy="7493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lvl="0" indent="20955" algn="l" defTabSz="914400" rtl="0" eaLnBrk="1" fontAlgn="auto" latinLnBrk="0" hangingPunct="1">
              <a:lnSpc>
                <a:spcPts val="282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400" b="0" i="0" u="none" strike="noStrike" kern="1200" cap="none" spc="-2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  </a:t>
            </a: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cos</a:t>
            </a:r>
            <a:r>
              <a:rPr kumimoji="1" sz="2400" b="0" i="0" u="none" strike="noStrike" kern="1200" cap="none" spc="-2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8696" y="2118486"/>
            <a:ext cx="8680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2625" b="0" i="0" u="none" strike="noStrike" kern="1200" cap="none" spc="-44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𝐵𝐸</a:t>
            </a:r>
            <a:r>
              <a:rPr kumimoji="1" sz="2625" b="0" i="0" u="none" strike="noStrike" kern="1200" cap="none" spc="44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09178" y="258572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66264" y="211073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80">
                <a:moveTo>
                  <a:pt x="0" y="0"/>
                </a:moveTo>
                <a:lnTo>
                  <a:pt x="0" y="474979"/>
                </a:lnTo>
              </a:path>
            </a:pathLst>
          </a:custGeom>
          <a:ln w="2755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09178" y="209803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15989" y="258572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29768" y="211073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80">
                <a:moveTo>
                  <a:pt x="0" y="0"/>
                </a:moveTo>
                <a:lnTo>
                  <a:pt x="0" y="474979"/>
                </a:lnTo>
              </a:path>
            </a:pathLst>
          </a:custGeom>
          <a:ln w="2755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15989" y="209803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81647" y="1955419"/>
            <a:ext cx="675640" cy="7493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655" marR="5080" lvl="0" indent="-21590" algn="l" defTabSz="914400" rtl="0" eaLnBrk="1" fontAlgn="auto" latinLnBrk="0" hangingPunct="1">
              <a:lnSpc>
                <a:spcPts val="282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cos</a:t>
            </a:r>
            <a:r>
              <a:rPr kumimoji="1" sz="2400" b="0" i="0" u="none" strike="noStrike" kern="1200" cap="none" spc="-2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  sin</a:t>
            </a:r>
            <a:r>
              <a:rPr kumimoji="1" sz="2400" b="0" i="0" u="none" strike="noStrike" kern="1200" cap="none" spc="-2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46340" y="1955419"/>
            <a:ext cx="860425" cy="7493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04139" marR="5080" lvl="0" indent="-92075" algn="l" defTabSz="914400" rtl="0" eaLnBrk="1" fontAlgn="auto" latinLnBrk="0" hangingPunct="1">
              <a:lnSpc>
                <a:spcPts val="282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−sin</a:t>
            </a:r>
            <a:r>
              <a:rPr kumimoji="1" sz="2400" b="0" i="0" u="none" strike="noStrike" kern="1200" cap="none" spc="-2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  </a:t>
            </a:r>
            <a:r>
              <a:rPr kumimoji="1" sz="2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cos</a:t>
            </a:r>
            <a:r>
              <a:rPr kumimoji="1" sz="2400" b="0" i="0" u="none" strike="noStrike" kern="1200" cap="none" spc="-1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251196" y="5780913"/>
            <a:ext cx="74930" cy="283845"/>
          </a:xfrm>
          <a:custGeom>
            <a:avLst/>
            <a:gdLst/>
            <a:ahLst/>
            <a:cxnLst/>
            <a:rect l="l" t="t" r="r" b="b"/>
            <a:pathLst>
              <a:path w="74929" h="283845">
                <a:moveTo>
                  <a:pt x="44977" y="69172"/>
                </a:moveTo>
                <a:lnTo>
                  <a:pt x="26170" y="75541"/>
                </a:lnTo>
                <a:lnTo>
                  <a:pt x="32512" y="97256"/>
                </a:lnTo>
                <a:lnTo>
                  <a:pt x="39750" y="131775"/>
                </a:lnTo>
                <a:lnTo>
                  <a:pt x="45846" y="168021"/>
                </a:lnTo>
                <a:lnTo>
                  <a:pt x="50418" y="205524"/>
                </a:lnTo>
                <a:lnTo>
                  <a:pt x="53466" y="243967"/>
                </a:lnTo>
                <a:lnTo>
                  <a:pt x="55244" y="283324"/>
                </a:lnTo>
                <a:lnTo>
                  <a:pt x="74929" y="282460"/>
                </a:lnTo>
                <a:lnTo>
                  <a:pt x="73278" y="242379"/>
                </a:lnTo>
                <a:lnTo>
                  <a:pt x="70103" y="203098"/>
                </a:lnTo>
                <a:lnTo>
                  <a:pt x="65277" y="164782"/>
                </a:lnTo>
                <a:lnTo>
                  <a:pt x="51562" y="91719"/>
                </a:lnTo>
                <a:lnTo>
                  <a:pt x="44977" y="69172"/>
                </a:lnTo>
                <a:close/>
              </a:path>
              <a:path w="74929" h="283845">
                <a:moveTo>
                  <a:pt x="11683" y="0"/>
                </a:moveTo>
                <a:lnTo>
                  <a:pt x="0" y="84404"/>
                </a:lnTo>
                <a:lnTo>
                  <a:pt x="26170" y="75541"/>
                </a:lnTo>
                <a:lnTo>
                  <a:pt x="22478" y="62903"/>
                </a:lnTo>
                <a:lnTo>
                  <a:pt x="41528" y="57365"/>
                </a:lnTo>
                <a:lnTo>
                  <a:pt x="69669" y="57365"/>
                </a:lnTo>
                <a:lnTo>
                  <a:pt x="11683" y="0"/>
                </a:lnTo>
                <a:close/>
              </a:path>
              <a:path w="74929" h="283845">
                <a:moveTo>
                  <a:pt x="41528" y="57365"/>
                </a:moveTo>
                <a:lnTo>
                  <a:pt x="22478" y="62903"/>
                </a:lnTo>
                <a:lnTo>
                  <a:pt x="26170" y="75541"/>
                </a:lnTo>
                <a:lnTo>
                  <a:pt x="44977" y="69172"/>
                </a:lnTo>
                <a:lnTo>
                  <a:pt x="41528" y="57365"/>
                </a:lnTo>
                <a:close/>
              </a:path>
              <a:path w="74929" h="283845">
                <a:moveTo>
                  <a:pt x="69669" y="57365"/>
                </a:moveTo>
                <a:lnTo>
                  <a:pt x="41528" y="57365"/>
                </a:lnTo>
                <a:lnTo>
                  <a:pt x="44977" y="69172"/>
                </a:lnTo>
                <a:lnTo>
                  <a:pt x="72262" y="59931"/>
                </a:lnTo>
                <a:lnTo>
                  <a:pt x="69669" y="57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08167" y="5705957"/>
            <a:ext cx="168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273660" y="1593626"/>
            <a:ext cx="2062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反</a:t>
            </a:r>
            <a:r>
              <a:rPr lang="ja-JP" altLang="en-US" dirty="0"/>
              <a:t>時計</a:t>
            </a:r>
            <a:r>
              <a:rPr lang="ja-JP" altLang="en-US" dirty="0" smtClean="0"/>
              <a:t>回り（</a:t>
            </a:r>
            <a:r>
              <a:rPr lang="en-US" altLang="ja-JP" dirty="0" smtClean="0"/>
              <a:t>E-&gt;B</a:t>
            </a:r>
            <a:r>
              <a:rPr lang="ja-JP" altLang="en-US" dirty="0" smtClean="0"/>
              <a:t>）</a:t>
            </a:r>
            <a:endParaRPr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47528" y="4367518"/>
            <a:ext cx="2303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反時計回りを正とする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正方形/長方形 34"/>
              <p:cNvSpPr/>
              <p:nvPr/>
            </p:nvSpPr>
            <p:spPr>
              <a:xfrm>
                <a:off x="1866287" y="1511664"/>
                <a:ext cx="2720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/>
                  <a:t>時計回り（</a:t>
                </a:r>
                <a:r>
                  <a:rPr lang="en-US" altLang="ja-JP" dirty="0" smtClean="0"/>
                  <a:t>B-&gt;E</a:t>
                </a:r>
                <a:r>
                  <a:rPr lang="ja-JP" altLang="en-US" dirty="0" smtClean="0"/>
                  <a:t>）、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𝐵𝐸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5" name="正方形/長方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287" y="1511664"/>
                <a:ext cx="2720296" cy="369332"/>
              </a:xfrm>
              <a:prstGeom prst="rect">
                <a:avLst/>
              </a:prstGeom>
              <a:blipFill>
                <a:blip r:embed="rId5"/>
                <a:stretch>
                  <a:fillRect l="-1794" t="-14754" r="-448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27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495421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3892" y="1536827"/>
            <a:ext cx="8093075" cy="1671955"/>
            <a:chOff x="513892" y="1536827"/>
            <a:chExt cx="8093075" cy="1671955"/>
          </a:xfrm>
        </p:grpSpPr>
        <p:sp>
          <p:nvSpPr>
            <p:cNvPr id="4" name="object 4"/>
            <p:cNvSpPr/>
            <p:nvPr/>
          </p:nvSpPr>
          <p:spPr>
            <a:xfrm>
              <a:off x="513892" y="1536827"/>
              <a:ext cx="5944235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00404" y="1969643"/>
              <a:ext cx="5340223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0404" y="2400935"/>
              <a:ext cx="7806308" cy="400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00404" y="2807538"/>
              <a:ext cx="2976753" cy="4011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1192" y="1917928"/>
            <a:ext cx="144145" cy="172656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0404" y="3239389"/>
            <a:ext cx="5281930" cy="401320"/>
            <a:chOff x="800404" y="3239389"/>
            <a:chExt cx="5281930" cy="401320"/>
          </a:xfrm>
        </p:grpSpPr>
        <p:sp>
          <p:nvSpPr>
            <p:cNvPr id="10" name="object 10"/>
            <p:cNvSpPr/>
            <p:nvPr/>
          </p:nvSpPr>
          <p:spPr>
            <a:xfrm>
              <a:off x="800404" y="3239389"/>
              <a:ext cx="2383409" cy="4008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034918" y="3239389"/>
              <a:ext cx="1311529" cy="4008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287646" y="3239389"/>
              <a:ext cx="1794255" cy="4008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1415562" y="2400935"/>
            <a:ext cx="1768251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15562" y="1969643"/>
            <a:ext cx="606669" cy="431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415562" y="3239389"/>
            <a:ext cx="4501661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008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60426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3892" y="1536827"/>
            <a:ext cx="7085330" cy="2129790"/>
            <a:chOff x="513892" y="1536827"/>
            <a:chExt cx="7085330" cy="2129790"/>
          </a:xfrm>
        </p:grpSpPr>
        <p:sp>
          <p:nvSpPr>
            <p:cNvPr id="4" name="object 4"/>
            <p:cNvSpPr/>
            <p:nvPr/>
          </p:nvSpPr>
          <p:spPr>
            <a:xfrm>
              <a:off x="513892" y="1536827"/>
              <a:ext cx="6116320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00404" y="1969643"/>
              <a:ext cx="6798818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0404" y="2400935"/>
              <a:ext cx="3810635" cy="400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00404" y="2831922"/>
              <a:ext cx="6484112" cy="4011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00404" y="3265297"/>
              <a:ext cx="5747512" cy="4008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1192" y="1917928"/>
            <a:ext cx="144145" cy="3094437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00404" y="1969643"/>
            <a:ext cx="1520765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33346" y="1969643"/>
            <a:ext cx="1301262" cy="431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00404" y="2831922"/>
            <a:ext cx="3534204" cy="4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00404" y="3265297"/>
            <a:ext cx="2523088" cy="400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4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9523" y="3697223"/>
            <a:ext cx="2242820" cy="0"/>
          </a:xfrm>
          <a:custGeom>
            <a:avLst/>
            <a:gdLst/>
            <a:ahLst/>
            <a:cxnLst/>
            <a:rect l="l" t="t" r="r" b="b"/>
            <a:pathLst>
              <a:path w="2242820">
                <a:moveTo>
                  <a:pt x="0" y="0"/>
                </a:moveTo>
                <a:lnTo>
                  <a:pt x="2242693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8556" y="3755135"/>
            <a:ext cx="0" cy="1443990"/>
          </a:xfrm>
          <a:custGeom>
            <a:avLst/>
            <a:gdLst/>
            <a:ahLst/>
            <a:cxnLst/>
            <a:rect l="l" t="t" r="r" b="b"/>
            <a:pathLst>
              <a:path h="1443989">
                <a:moveTo>
                  <a:pt x="0" y="0"/>
                </a:moveTo>
                <a:lnTo>
                  <a:pt x="0" y="1443482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892" y="475487"/>
            <a:ext cx="5177155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1536827"/>
            <a:ext cx="5293868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vert="eaVert"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1943735"/>
            <a:ext cx="5334635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2350642"/>
            <a:ext cx="5229098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2755722"/>
            <a:ext cx="1075689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3632" y="3162681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2794" y="3186048"/>
            <a:ext cx="4788281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632" y="4687061"/>
            <a:ext cx="208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2794" y="4711953"/>
            <a:ext cx="1364869" cy="361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01138" y="4711953"/>
            <a:ext cx="3111881" cy="3611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72794" y="5077714"/>
            <a:ext cx="1459611" cy="361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3423" y="4112133"/>
            <a:ext cx="555625" cy="76200"/>
          </a:xfrm>
          <a:custGeom>
            <a:avLst/>
            <a:gdLst/>
            <a:ahLst/>
            <a:cxnLst/>
            <a:rect l="l" t="t" r="r" b="b"/>
            <a:pathLst>
              <a:path w="555625" h="76200">
                <a:moveTo>
                  <a:pt x="75437" y="0"/>
                </a:moveTo>
                <a:lnTo>
                  <a:pt x="0" y="39624"/>
                </a:lnTo>
                <a:lnTo>
                  <a:pt x="76962" y="76200"/>
                </a:lnTo>
                <a:lnTo>
                  <a:pt x="76332" y="44704"/>
                </a:lnTo>
                <a:lnTo>
                  <a:pt x="63626" y="44704"/>
                </a:lnTo>
                <a:lnTo>
                  <a:pt x="63373" y="32004"/>
                </a:lnTo>
                <a:lnTo>
                  <a:pt x="76073" y="31751"/>
                </a:lnTo>
                <a:lnTo>
                  <a:pt x="75437" y="0"/>
                </a:lnTo>
                <a:close/>
              </a:path>
              <a:path w="555625" h="76200">
                <a:moveTo>
                  <a:pt x="76073" y="31751"/>
                </a:moveTo>
                <a:lnTo>
                  <a:pt x="63373" y="32004"/>
                </a:lnTo>
                <a:lnTo>
                  <a:pt x="63626" y="44704"/>
                </a:lnTo>
                <a:lnTo>
                  <a:pt x="76327" y="44451"/>
                </a:lnTo>
                <a:lnTo>
                  <a:pt x="76073" y="31751"/>
                </a:lnTo>
                <a:close/>
              </a:path>
              <a:path w="555625" h="76200">
                <a:moveTo>
                  <a:pt x="76327" y="44451"/>
                </a:moveTo>
                <a:lnTo>
                  <a:pt x="63626" y="44704"/>
                </a:lnTo>
                <a:lnTo>
                  <a:pt x="76332" y="44704"/>
                </a:lnTo>
                <a:lnTo>
                  <a:pt x="76327" y="44451"/>
                </a:lnTo>
                <a:close/>
              </a:path>
              <a:path w="555625" h="76200">
                <a:moveTo>
                  <a:pt x="555243" y="22225"/>
                </a:moveTo>
                <a:lnTo>
                  <a:pt x="76073" y="31751"/>
                </a:lnTo>
                <a:lnTo>
                  <a:pt x="76327" y="44451"/>
                </a:lnTo>
                <a:lnTo>
                  <a:pt x="555498" y="34925"/>
                </a:lnTo>
                <a:lnTo>
                  <a:pt x="555243" y="22225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60747" y="3862451"/>
            <a:ext cx="1432052" cy="211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60747" y="4075810"/>
            <a:ext cx="1515745" cy="211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60747" y="4289171"/>
            <a:ext cx="532180" cy="2118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875" y="3810127"/>
            <a:ext cx="125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r>
              <a:rPr kumimoji="1" sz="2625" b="0" i="0" u="none" strike="noStrike" kern="1200" cap="none" spc="-165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𝐵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40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2625" b="0" i="0" u="none" strike="noStrike" kern="1200" cap="none" spc="-44" normalizeH="0" baseline="-15873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𝐸𝐵</a:t>
            </a:r>
            <a:endParaRPr kumimoji="1" sz="2625" b="0" i="0" u="none" strike="noStrike" kern="1200" cap="none" spc="0" normalizeH="0" baseline="-15873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40560" y="3899661"/>
            <a:ext cx="381000" cy="282575"/>
          </a:xfrm>
          <a:custGeom>
            <a:avLst/>
            <a:gdLst/>
            <a:ahLst/>
            <a:cxnLst/>
            <a:rect l="l" t="t" r="r" b="b"/>
            <a:pathLst>
              <a:path w="381000" h="282575">
                <a:moveTo>
                  <a:pt x="290829" y="0"/>
                </a:moveTo>
                <a:lnTo>
                  <a:pt x="286765" y="11430"/>
                </a:lnTo>
                <a:lnTo>
                  <a:pt x="303129" y="18504"/>
                </a:lnTo>
                <a:lnTo>
                  <a:pt x="317182" y="28305"/>
                </a:lnTo>
                <a:lnTo>
                  <a:pt x="345715" y="73852"/>
                </a:lnTo>
                <a:lnTo>
                  <a:pt x="354046" y="115623"/>
                </a:lnTo>
                <a:lnTo>
                  <a:pt x="355091" y="139700"/>
                </a:lnTo>
                <a:lnTo>
                  <a:pt x="354044" y="164580"/>
                </a:lnTo>
                <a:lnTo>
                  <a:pt x="345662" y="207529"/>
                </a:lnTo>
                <a:lnTo>
                  <a:pt x="317182" y="253730"/>
                </a:lnTo>
                <a:lnTo>
                  <a:pt x="287273" y="270763"/>
                </a:lnTo>
                <a:lnTo>
                  <a:pt x="290829" y="282320"/>
                </a:lnTo>
                <a:lnTo>
                  <a:pt x="329326" y="264191"/>
                </a:lnTo>
                <a:lnTo>
                  <a:pt x="357631" y="232918"/>
                </a:lnTo>
                <a:lnTo>
                  <a:pt x="375062" y="191023"/>
                </a:lnTo>
                <a:lnTo>
                  <a:pt x="380872" y="141224"/>
                </a:lnTo>
                <a:lnTo>
                  <a:pt x="379400" y="115339"/>
                </a:lnTo>
                <a:lnTo>
                  <a:pt x="367692" y="69429"/>
                </a:lnTo>
                <a:lnTo>
                  <a:pt x="344622" y="32093"/>
                </a:lnTo>
                <a:lnTo>
                  <a:pt x="311284" y="7379"/>
                </a:lnTo>
                <a:lnTo>
                  <a:pt x="290829" y="0"/>
                </a:lnTo>
                <a:close/>
              </a:path>
              <a:path w="381000" h="282575">
                <a:moveTo>
                  <a:pt x="90042" y="0"/>
                </a:moveTo>
                <a:lnTo>
                  <a:pt x="51657" y="18081"/>
                </a:lnTo>
                <a:lnTo>
                  <a:pt x="23367" y="49402"/>
                </a:lnTo>
                <a:lnTo>
                  <a:pt x="5873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725" y="270763"/>
                </a:lnTo>
                <a:lnTo>
                  <a:pt x="77602" y="263646"/>
                </a:lnTo>
                <a:lnTo>
                  <a:pt x="63706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02535" y="3810127"/>
            <a:ext cx="163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2750" algn="l"/>
              </a:tabLst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	</a:t>
            </a:r>
            <a:r>
              <a:rPr kumimoji="1" sz="2400" b="0" i="0" u="none" strike="noStrike" kern="1200" cap="none" spc="-11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r>
              <a:rPr kumimoji="1" sz="2625" b="0" i="0" u="none" strike="noStrike" kern="1200" cap="none" spc="-172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2400" b="0" i="0" u="none" strike="noStrike" kern="1200" cap="none" spc="-1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𝑂</a:t>
            </a:r>
            <a:r>
              <a:rPr kumimoji="1" sz="2625" b="0" i="0" u="none" strike="noStrike" kern="1200" cap="none" spc="-30" normalizeH="0" baseline="-15873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𝐸𝐵</a:t>
            </a:r>
            <a:endParaRPr kumimoji="1" sz="2625" b="0" i="0" u="none" strike="noStrike" kern="1200" cap="none" spc="0" normalizeH="0" baseline="-15873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7687" y="5709920"/>
            <a:ext cx="1249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-11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r>
              <a:rPr kumimoji="1" sz="2625" b="0" i="0" u="none" strike="noStrike" kern="1200" cap="none" spc="-172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𝐸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400" b="0" i="0" u="none" strike="noStrike" kern="1200" cap="none" spc="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-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1" sz="2625" b="0" i="0" u="none" strike="noStrike" kern="1200" cap="none" spc="-44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𝐵𝐸</a:t>
            </a:r>
            <a:endParaRPr kumimoji="1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58848" y="5799061"/>
            <a:ext cx="381000" cy="282575"/>
          </a:xfrm>
          <a:custGeom>
            <a:avLst/>
            <a:gdLst/>
            <a:ahLst/>
            <a:cxnLst/>
            <a:rect l="l" t="t" r="r" b="b"/>
            <a:pathLst>
              <a:path w="381000" h="282575">
                <a:moveTo>
                  <a:pt x="290702" y="0"/>
                </a:moveTo>
                <a:lnTo>
                  <a:pt x="286638" y="11468"/>
                </a:lnTo>
                <a:lnTo>
                  <a:pt x="303002" y="18556"/>
                </a:lnTo>
                <a:lnTo>
                  <a:pt x="317055" y="28373"/>
                </a:lnTo>
                <a:lnTo>
                  <a:pt x="345588" y="73881"/>
                </a:lnTo>
                <a:lnTo>
                  <a:pt x="353919" y="115667"/>
                </a:lnTo>
                <a:lnTo>
                  <a:pt x="354964" y="139750"/>
                </a:lnTo>
                <a:lnTo>
                  <a:pt x="353917" y="164654"/>
                </a:lnTo>
                <a:lnTo>
                  <a:pt x="345535" y="207589"/>
                </a:lnTo>
                <a:lnTo>
                  <a:pt x="317055" y="253828"/>
                </a:lnTo>
                <a:lnTo>
                  <a:pt x="287146" y="270865"/>
                </a:lnTo>
                <a:lnTo>
                  <a:pt x="290702" y="282333"/>
                </a:lnTo>
                <a:lnTo>
                  <a:pt x="329199" y="264264"/>
                </a:lnTo>
                <a:lnTo>
                  <a:pt x="357504" y="232994"/>
                </a:lnTo>
                <a:lnTo>
                  <a:pt x="374935" y="191115"/>
                </a:lnTo>
                <a:lnTo>
                  <a:pt x="380745" y="141236"/>
                </a:lnTo>
                <a:lnTo>
                  <a:pt x="379291" y="115357"/>
                </a:lnTo>
                <a:lnTo>
                  <a:pt x="367619" y="69484"/>
                </a:lnTo>
                <a:lnTo>
                  <a:pt x="344495" y="32139"/>
                </a:lnTo>
                <a:lnTo>
                  <a:pt x="311157" y="7393"/>
                </a:lnTo>
                <a:lnTo>
                  <a:pt x="290702" y="0"/>
                </a:lnTo>
                <a:close/>
              </a:path>
              <a:path w="381000" h="282575">
                <a:moveTo>
                  <a:pt x="90043" y="0"/>
                </a:moveTo>
                <a:lnTo>
                  <a:pt x="51546" y="18107"/>
                </a:lnTo>
                <a:lnTo>
                  <a:pt x="23240" y="49491"/>
                </a:lnTo>
                <a:lnTo>
                  <a:pt x="5810" y="91439"/>
                </a:lnTo>
                <a:lnTo>
                  <a:pt x="0" y="141236"/>
                </a:lnTo>
                <a:lnTo>
                  <a:pt x="1432" y="167175"/>
                </a:lnTo>
                <a:lnTo>
                  <a:pt x="12965" y="213056"/>
                </a:lnTo>
                <a:lnTo>
                  <a:pt x="36018" y="250279"/>
                </a:lnTo>
                <a:lnTo>
                  <a:pt x="69494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083" y="207589"/>
                </a:lnTo>
                <a:lnTo>
                  <a:pt x="26701" y="164654"/>
                </a:lnTo>
                <a:lnTo>
                  <a:pt x="25653" y="139750"/>
                </a:lnTo>
                <a:lnTo>
                  <a:pt x="26701" y="115667"/>
                </a:lnTo>
                <a:lnTo>
                  <a:pt x="35083" y="73881"/>
                </a:lnTo>
                <a:lnTo>
                  <a:pt x="63674" y="28373"/>
                </a:lnTo>
                <a:lnTo>
                  <a:pt x="93979" y="11468"/>
                </a:lnTo>
                <a:lnTo>
                  <a:pt x="9004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20570" y="5709920"/>
            <a:ext cx="1635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2750" algn="l"/>
              </a:tabLst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	</a:t>
            </a:r>
            <a:r>
              <a:rPr kumimoji="1" sz="2400" b="0" i="0" u="none" strike="noStrike" kern="1200" cap="none" spc="-11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r>
              <a:rPr kumimoji="1" sz="2625" b="0" i="0" u="none" strike="noStrike" kern="1200" cap="none" spc="-172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𝐵 </a:t>
            </a: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2400" b="0" i="0" u="none" strike="noStrike" kern="1200" cap="none" spc="-2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400" b="0" i="0" u="none" strike="noStrike" kern="1200" cap="none" spc="-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𝑂</a:t>
            </a:r>
            <a:r>
              <a:rPr kumimoji="1" sz="2625" b="0" i="0" u="none" strike="noStrike" kern="1200" cap="none" spc="-30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𝐵𝐸</a:t>
            </a:r>
            <a:endParaRPr kumimoji="1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165083" y="2926842"/>
            <a:ext cx="631190" cy="902335"/>
          </a:xfrm>
          <a:custGeom>
            <a:avLst/>
            <a:gdLst/>
            <a:ahLst/>
            <a:cxnLst/>
            <a:rect l="l" t="t" r="r" b="b"/>
            <a:pathLst>
              <a:path w="631190" h="902335">
                <a:moveTo>
                  <a:pt x="598384" y="47209"/>
                </a:moveTo>
                <a:lnTo>
                  <a:pt x="572414" y="59326"/>
                </a:lnTo>
                <a:lnTo>
                  <a:pt x="0" y="885571"/>
                </a:lnTo>
                <a:lnTo>
                  <a:pt x="23875" y="901954"/>
                </a:lnTo>
                <a:lnTo>
                  <a:pt x="596139" y="75752"/>
                </a:lnTo>
                <a:lnTo>
                  <a:pt x="598384" y="47209"/>
                </a:lnTo>
                <a:close/>
              </a:path>
              <a:path w="631190" h="902335">
                <a:moveTo>
                  <a:pt x="629876" y="15367"/>
                </a:moveTo>
                <a:lnTo>
                  <a:pt x="602869" y="15367"/>
                </a:lnTo>
                <a:lnTo>
                  <a:pt x="626618" y="31750"/>
                </a:lnTo>
                <a:lnTo>
                  <a:pt x="596139" y="75752"/>
                </a:lnTo>
                <a:lnTo>
                  <a:pt x="591820" y="130683"/>
                </a:lnTo>
                <a:lnTo>
                  <a:pt x="597789" y="137668"/>
                </a:lnTo>
                <a:lnTo>
                  <a:pt x="613791" y="138937"/>
                </a:lnTo>
                <a:lnTo>
                  <a:pt x="620776" y="132969"/>
                </a:lnTo>
                <a:lnTo>
                  <a:pt x="621411" y="124968"/>
                </a:lnTo>
                <a:lnTo>
                  <a:pt x="629876" y="15367"/>
                </a:lnTo>
                <a:close/>
              </a:path>
              <a:path w="631190" h="902335">
                <a:moveTo>
                  <a:pt x="631063" y="0"/>
                </a:moveTo>
                <a:lnTo>
                  <a:pt x="510286" y="56387"/>
                </a:lnTo>
                <a:lnTo>
                  <a:pt x="507111" y="65024"/>
                </a:lnTo>
                <a:lnTo>
                  <a:pt x="510540" y="72262"/>
                </a:lnTo>
                <a:lnTo>
                  <a:pt x="513842" y="79502"/>
                </a:lnTo>
                <a:lnTo>
                  <a:pt x="522477" y="82677"/>
                </a:lnTo>
                <a:lnTo>
                  <a:pt x="572414" y="59326"/>
                </a:lnTo>
                <a:lnTo>
                  <a:pt x="602869" y="15367"/>
                </a:lnTo>
                <a:lnTo>
                  <a:pt x="629876" y="15367"/>
                </a:lnTo>
                <a:lnTo>
                  <a:pt x="631063" y="0"/>
                </a:lnTo>
                <a:close/>
              </a:path>
              <a:path w="631190" h="902335">
                <a:moveTo>
                  <a:pt x="613178" y="22479"/>
                </a:moveTo>
                <a:lnTo>
                  <a:pt x="600329" y="22479"/>
                </a:lnTo>
                <a:lnTo>
                  <a:pt x="620902" y="36703"/>
                </a:lnTo>
                <a:lnTo>
                  <a:pt x="598384" y="47209"/>
                </a:lnTo>
                <a:lnTo>
                  <a:pt x="596139" y="75752"/>
                </a:lnTo>
                <a:lnTo>
                  <a:pt x="626618" y="31750"/>
                </a:lnTo>
                <a:lnTo>
                  <a:pt x="613178" y="22479"/>
                </a:lnTo>
                <a:close/>
              </a:path>
              <a:path w="631190" h="902335">
                <a:moveTo>
                  <a:pt x="602869" y="15367"/>
                </a:moveTo>
                <a:lnTo>
                  <a:pt x="572414" y="59326"/>
                </a:lnTo>
                <a:lnTo>
                  <a:pt x="598384" y="47209"/>
                </a:lnTo>
                <a:lnTo>
                  <a:pt x="600329" y="22479"/>
                </a:lnTo>
                <a:lnTo>
                  <a:pt x="613178" y="22479"/>
                </a:lnTo>
                <a:lnTo>
                  <a:pt x="602869" y="15367"/>
                </a:lnTo>
                <a:close/>
              </a:path>
              <a:path w="631190" h="902335">
                <a:moveTo>
                  <a:pt x="600329" y="22479"/>
                </a:moveTo>
                <a:lnTo>
                  <a:pt x="598384" y="47209"/>
                </a:lnTo>
                <a:lnTo>
                  <a:pt x="620902" y="36703"/>
                </a:lnTo>
                <a:lnTo>
                  <a:pt x="600329" y="22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50657" y="3231642"/>
            <a:ext cx="716280" cy="483870"/>
          </a:xfrm>
          <a:custGeom>
            <a:avLst/>
            <a:gdLst/>
            <a:ahLst/>
            <a:cxnLst/>
            <a:rect l="l" t="t" r="r" b="b"/>
            <a:pathLst>
              <a:path w="716279" h="483870">
                <a:moveTo>
                  <a:pt x="47747" y="31824"/>
                </a:moveTo>
                <a:lnTo>
                  <a:pt x="60341" y="57548"/>
                </a:lnTo>
                <a:lnTo>
                  <a:pt x="700024" y="483489"/>
                </a:lnTo>
                <a:lnTo>
                  <a:pt x="716026" y="459486"/>
                </a:lnTo>
                <a:lnTo>
                  <a:pt x="76502" y="33532"/>
                </a:lnTo>
                <a:lnTo>
                  <a:pt x="47747" y="31824"/>
                </a:lnTo>
                <a:close/>
              </a:path>
              <a:path w="716279" h="483870">
                <a:moveTo>
                  <a:pt x="0" y="0"/>
                </a:moveTo>
                <a:lnTo>
                  <a:pt x="55118" y="112522"/>
                </a:lnTo>
                <a:lnTo>
                  <a:pt x="58547" y="119761"/>
                </a:lnTo>
                <a:lnTo>
                  <a:pt x="67310" y="122682"/>
                </a:lnTo>
                <a:lnTo>
                  <a:pt x="81661" y="115697"/>
                </a:lnTo>
                <a:lnTo>
                  <a:pt x="84582" y="107061"/>
                </a:lnTo>
                <a:lnTo>
                  <a:pt x="60341" y="57548"/>
                </a:lnTo>
                <a:lnTo>
                  <a:pt x="15875" y="27940"/>
                </a:lnTo>
                <a:lnTo>
                  <a:pt x="31876" y="3810"/>
                </a:lnTo>
                <a:lnTo>
                  <a:pt x="64704" y="3810"/>
                </a:lnTo>
                <a:lnTo>
                  <a:pt x="0" y="0"/>
                </a:lnTo>
                <a:close/>
              </a:path>
              <a:path w="716279" h="483870">
                <a:moveTo>
                  <a:pt x="31876" y="3810"/>
                </a:moveTo>
                <a:lnTo>
                  <a:pt x="15875" y="27940"/>
                </a:lnTo>
                <a:lnTo>
                  <a:pt x="60341" y="57548"/>
                </a:lnTo>
                <a:lnTo>
                  <a:pt x="47747" y="31824"/>
                </a:lnTo>
                <a:lnTo>
                  <a:pt x="22987" y="30353"/>
                </a:lnTo>
                <a:lnTo>
                  <a:pt x="36830" y="9525"/>
                </a:lnTo>
                <a:lnTo>
                  <a:pt x="40457" y="9525"/>
                </a:lnTo>
                <a:lnTo>
                  <a:pt x="31876" y="3810"/>
                </a:lnTo>
                <a:close/>
              </a:path>
              <a:path w="716279" h="483870">
                <a:moveTo>
                  <a:pt x="64704" y="3810"/>
                </a:moveTo>
                <a:lnTo>
                  <a:pt x="31876" y="3810"/>
                </a:lnTo>
                <a:lnTo>
                  <a:pt x="76502" y="33532"/>
                </a:lnTo>
                <a:lnTo>
                  <a:pt x="131318" y="36830"/>
                </a:lnTo>
                <a:lnTo>
                  <a:pt x="138175" y="30734"/>
                </a:lnTo>
                <a:lnTo>
                  <a:pt x="139192" y="14732"/>
                </a:lnTo>
                <a:lnTo>
                  <a:pt x="133096" y="7874"/>
                </a:lnTo>
                <a:lnTo>
                  <a:pt x="64704" y="3810"/>
                </a:lnTo>
                <a:close/>
              </a:path>
              <a:path w="716279" h="483870">
                <a:moveTo>
                  <a:pt x="40457" y="9525"/>
                </a:moveTo>
                <a:lnTo>
                  <a:pt x="36830" y="9525"/>
                </a:lnTo>
                <a:lnTo>
                  <a:pt x="47747" y="31824"/>
                </a:lnTo>
                <a:lnTo>
                  <a:pt x="76502" y="33532"/>
                </a:lnTo>
                <a:lnTo>
                  <a:pt x="40457" y="9525"/>
                </a:lnTo>
                <a:close/>
              </a:path>
              <a:path w="716279" h="483870">
                <a:moveTo>
                  <a:pt x="36830" y="9525"/>
                </a:moveTo>
                <a:lnTo>
                  <a:pt x="22987" y="30353"/>
                </a:lnTo>
                <a:lnTo>
                  <a:pt x="47747" y="31824"/>
                </a:lnTo>
                <a:lnTo>
                  <a:pt x="3683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91452" y="3095879"/>
            <a:ext cx="134620" cy="2103755"/>
          </a:xfrm>
          <a:custGeom>
            <a:avLst/>
            <a:gdLst/>
            <a:ahLst/>
            <a:cxnLst/>
            <a:rect l="l" t="t" r="r" b="b"/>
            <a:pathLst>
              <a:path w="134620" h="2103754">
                <a:moveTo>
                  <a:pt x="67416" y="57560"/>
                </a:moveTo>
                <a:lnTo>
                  <a:pt x="52882" y="82216"/>
                </a:lnTo>
                <a:lnTo>
                  <a:pt x="45212" y="2103501"/>
                </a:lnTo>
                <a:lnTo>
                  <a:pt x="74168" y="2103628"/>
                </a:lnTo>
                <a:lnTo>
                  <a:pt x="81838" y="82508"/>
                </a:lnTo>
                <a:lnTo>
                  <a:pt x="67416" y="57560"/>
                </a:lnTo>
                <a:close/>
              </a:path>
              <a:path w="134620" h="2103754">
                <a:moveTo>
                  <a:pt x="84180" y="28701"/>
                </a:moveTo>
                <a:lnTo>
                  <a:pt x="53086" y="28701"/>
                </a:lnTo>
                <a:lnTo>
                  <a:pt x="82042" y="28829"/>
                </a:lnTo>
                <a:lnTo>
                  <a:pt x="81838" y="82508"/>
                </a:lnTo>
                <a:lnTo>
                  <a:pt x="105282" y="123062"/>
                </a:lnTo>
                <a:lnTo>
                  <a:pt x="109347" y="130048"/>
                </a:lnTo>
                <a:lnTo>
                  <a:pt x="118237" y="132334"/>
                </a:lnTo>
                <a:lnTo>
                  <a:pt x="132079" y="124333"/>
                </a:lnTo>
                <a:lnTo>
                  <a:pt x="134366" y="115570"/>
                </a:lnTo>
                <a:lnTo>
                  <a:pt x="130428" y="108585"/>
                </a:lnTo>
                <a:lnTo>
                  <a:pt x="84180" y="28701"/>
                </a:lnTo>
                <a:close/>
              </a:path>
              <a:path w="134620" h="2103754">
                <a:moveTo>
                  <a:pt x="67564" y="0"/>
                </a:moveTo>
                <a:lnTo>
                  <a:pt x="4064" y="108076"/>
                </a:lnTo>
                <a:lnTo>
                  <a:pt x="0" y="115062"/>
                </a:lnTo>
                <a:lnTo>
                  <a:pt x="2286" y="123951"/>
                </a:lnTo>
                <a:lnTo>
                  <a:pt x="16128" y="131953"/>
                </a:lnTo>
                <a:lnTo>
                  <a:pt x="24892" y="129667"/>
                </a:lnTo>
                <a:lnTo>
                  <a:pt x="52882" y="82216"/>
                </a:lnTo>
                <a:lnTo>
                  <a:pt x="53086" y="28701"/>
                </a:lnTo>
                <a:lnTo>
                  <a:pt x="84180" y="28701"/>
                </a:lnTo>
                <a:lnTo>
                  <a:pt x="67564" y="0"/>
                </a:lnTo>
                <a:close/>
              </a:path>
              <a:path w="134620" h="2103754">
                <a:moveTo>
                  <a:pt x="82014" y="36068"/>
                </a:moveTo>
                <a:lnTo>
                  <a:pt x="54991" y="36068"/>
                </a:lnTo>
                <a:lnTo>
                  <a:pt x="80009" y="36195"/>
                </a:lnTo>
                <a:lnTo>
                  <a:pt x="67416" y="57560"/>
                </a:lnTo>
                <a:lnTo>
                  <a:pt x="81838" y="82508"/>
                </a:lnTo>
                <a:lnTo>
                  <a:pt x="82014" y="36068"/>
                </a:lnTo>
                <a:close/>
              </a:path>
              <a:path w="134620" h="2103754">
                <a:moveTo>
                  <a:pt x="53086" y="28701"/>
                </a:moveTo>
                <a:lnTo>
                  <a:pt x="52882" y="82216"/>
                </a:lnTo>
                <a:lnTo>
                  <a:pt x="67416" y="57560"/>
                </a:lnTo>
                <a:lnTo>
                  <a:pt x="54991" y="36068"/>
                </a:lnTo>
                <a:lnTo>
                  <a:pt x="82014" y="36068"/>
                </a:lnTo>
                <a:lnTo>
                  <a:pt x="82042" y="28829"/>
                </a:lnTo>
                <a:lnTo>
                  <a:pt x="53086" y="28701"/>
                </a:lnTo>
                <a:close/>
              </a:path>
              <a:path w="134620" h="2103754">
                <a:moveTo>
                  <a:pt x="54991" y="36068"/>
                </a:moveTo>
                <a:lnTo>
                  <a:pt x="67416" y="57560"/>
                </a:lnTo>
                <a:lnTo>
                  <a:pt x="80009" y="36195"/>
                </a:lnTo>
                <a:lnTo>
                  <a:pt x="54991" y="36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51015" y="5118861"/>
            <a:ext cx="2337435" cy="134620"/>
          </a:xfrm>
          <a:custGeom>
            <a:avLst/>
            <a:gdLst/>
            <a:ahLst/>
            <a:cxnLst/>
            <a:rect l="l" t="t" r="r" b="b"/>
            <a:pathLst>
              <a:path w="2337434" h="134620">
                <a:moveTo>
                  <a:pt x="2311987" y="52196"/>
                </a:moveTo>
                <a:lnTo>
                  <a:pt x="2308225" y="52196"/>
                </a:lnTo>
                <a:lnTo>
                  <a:pt x="2308352" y="81152"/>
                </a:lnTo>
                <a:lnTo>
                  <a:pt x="2254809" y="81480"/>
                </a:lnTo>
                <a:lnTo>
                  <a:pt x="2207386" y="109474"/>
                </a:lnTo>
                <a:lnTo>
                  <a:pt x="2205228" y="118363"/>
                </a:lnTo>
                <a:lnTo>
                  <a:pt x="2209291" y="125349"/>
                </a:lnTo>
                <a:lnTo>
                  <a:pt x="2213355" y="132206"/>
                </a:lnTo>
                <a:lnTo>
                  <a:pt x="2222245" y="134493"/>
                </a:lnTo>
                <a:lnTo>
                  <a:pt x="2336927" y="66548"/>
                </a:lnTo>
                <a:lnTo>
                  <a:pt x="2311987" y="52196"/>
                </a:lnTo>
                <a:close/>
              </a:path>
              <a:path w="2337434" h="134620">
                <a:moveTo>
                  <a:pt x="2254575" y="52524"/>
                </a:moveTo>
                <a:lnTo>
                  <a:pt x="0" y="66293"/>
                </a:lnTo>
                <a:lnTo>
                  <a:pt x="253" y="95250"/>
                </a:lnTo>
                <a:lnTo>
                  <a:pt x="2254809" y="81480"/>
                </a:lnTo>
                <a:lnTo>
                  <a:pt x="2279493" y="66872"/>
                </a:lnTo>
                <a:lnTo>
                  <a:pt x="2254575" y="52524"/>
                </a:lnTo>
                <a:close/>
              </a:path>
              <a:path w="2337434" h="134620">
                <a:moveTo>
                  <a:pt x="2279493" y="66872"/>
                </a:moveTo>
                <a:lnTo>
                  <a:pt x="2254809" y="81480"/>
                </a:lnTo>
                <a:lnTo>
                  <a:pt x="2308352" y="81152"/>
                </a:lnTo>
                <a:lnTo>
                  <a:pt x="2308343" y="79248"/>
                </a:lnTo>
                <a:lnTo>
                  <a:pt x="2300985" y="79248"/>
                </a:lnTo>
                <a:lnTo>
                  <a:pt x="2279493" y="66872"/>
                </a:lnTo>
                <a:close/>
              </a:path>
              <a:path w="2337434" h="134620">
                <a:moveTo>
                  <a:pt x="2300858" y="54229"/>
                </a:moveTo>
                <a:lnTo>
                  <a:pt x="2279493" y="66872"/>
                </a:lnTo>
                <a:lnTo>
                  <a:pt x="2300985" y="79248"/>
                </a:lnTo>
                <a:lnTo>
                  <a:pt x="2300858" y="54229"/>
                </a:lnTo>
                <a:close/>
              </a:path>
              <a:path w="2337434" h="134620">
                <a:moveTo>
                  <a:pt x="2308233" y="54229"/>
                </a:moveTo>
                <a:lnTo>
                  <a:pt x="2300858" y="54229"/>
                </a:lnTo>
                <a:lnTo>
                  <a:pt x="2300985" y="79248"/>
                </a:lnTo>
                <a:lnTo>
                  <a:pt x="2308343" y="79248"/>
                </a:lnTo>
                <a:lnTo>
                  <a:pt x="2308233" y="54229"/>
                </a:lnTo>
                <a:close/>
              </a:path>
              <a:path w="2337434" h="134620">
                <a:moveTo>
                  <a:pt x="2308225" y="52196"/>
                </a:moveTo>
                <a:lnTo>
                  <a:pt x="2254575" y="52524"/>
                </a:lnTo>
                <a:lnTo>
                  <a:pt x="2279493" y="66872"/>
                </a:lnTo>
                <a:lnTo>
                  <a:pt x="2300858" y="54229"/>
                </a:lnTo>
                <a:lnTo>
                  <a:pt x="2308233" y="54229"/>
                </a:lnTo>
                <a:lnTo>
                  <a:pt x="2308225" y="52196"/>
                </a:lnTo>
                <a:close/>
              </a:path>
              <a:path w="2337434" h="134620">
                <a:moveTo>
                  <a:pt x="2221356" y="0"/>
                </a:moveTo>
                <a:lnTo>
                  <a:pt x="2212466" y="2412"/>
                </a:lnTo>
                <a:lnTo>
                  <a:pt x="2208529" y="9398"/>
                </a:lnTo>
                <a:lnTo>
                  <a:pt x="2204592" y="16256"/>
                </a:lnTo>
                <a:lnTo>
                  <a:pt x="2206879" y="25145"/>
                </a:lnTo>
                <a:lnTo>
                  <a:pt x="2213863" y="29082"/>
                </a:lnTo>
                <a:lnTo>
                  <a:pt x="2254575" y="52524"/>
                </a:lnTo>
                <a:lnTo>
                  <a:pt x="2311987" y="52196"/>
                </a:lnTo>
                <a:lnTo>
                  <a:pt x="2221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62065" y="4739132"/>
            <a:ext cx="339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Century Schoolbook"/>
              </a:rPr>
              <a:t>F</a:t>
            </a:r>
            <a:r>
              <a:rPr kumimoji="1" sz="1800" b="0" i="1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Century Schoolbook"/>
              </a:rPr>
              <a:t>E</a:t>
            </a:r>
            <a:endParaRPr kumimoji="1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/>
              <a:ea typeface="+mn-ea"/>
              <a:cs typeface="Century Schoolboo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74889" y="3372992"/>
            <a:ext cx="217804" cy="265430"/>
          </a:xfrm>
          <a:custGeom>
            <a:avLst/>
            <a:gdLst/>
            <a:ahLst/>
            <a:cxnLst/>
            <a:rect l="l" t="t" r="r" b="b"/>
            <a:pathLst>
              <a:path w="217804" h="265429">
                <a:moveTo>
                  <a:pt x="159257" y="0"/>
                </a:moveTo>
                <a:lnTo>
                  <a:pt x="0" y="223647"/>
                </a:lnTo>
                <a:lnTo>
                  <a:pt x="58165" y="265049"/>
                </a:lnTo>
                <a:lnTo>
                  <a:pt x="217424" y="41402"/>
                </a:lnTo>
                <a:lnTo>
                  <a:pt x="159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19465" y="3755135"/>
            <a:ext cx="219075" cy="266065"/>
          </a:xfrm>
          <a:custGeom>
            <a:avLst/>
            <a:gdLst/>
            <a:ahLst/>
            <a:cxnLst/>
            <a:rect l="l" t="t" r="r" b="b"/>
            <a:pathLst>
              <a:path w="219075" h="266064">
                <a:moveTo>
                  <a:pt x="159384" y="0"/>
                </a:moveTo>
                <a:lnTo>
                  <a:pt x="0" y="223646"/>
                </a:lnTo>
                <a:lnTo>
                  <a:pt x="59562" y="266064"/>
                </a:lnTo>
                <a:lnTo>
                  <a:pt x="218820" y="42290"/>
                </a:lnTo>
                <a:lnTo>
                  <a:pt x="159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968588" y="3406284"/>
            <a:ext cx="584200" cy="581660"/>
          </a:xfrm>
          <a:custGeom>
            <a:avLst/>
            <a:gdLst/>
            <a:ahLst/>
            <a:cxnLst/>
            <a:rect l="l" t="t" r="r" b="b"/>
            <a:pathLst>
              <a:path w="584200" h="581660">
                <a:moveTo>
                  <a:pt x="286021" y="0"/>
                </a:moveTo>
                <a:lnTo>
                  <a:pt x="241389" y="3665"/>
                </a:lnTo>
                <a:lnTo>
                  <a:pt x="197947" y="14052"/>
                </a:lnTo>
                <a:lnTo>
                  <a:pt x="156533" y="31025"/>
                </a:lnTo>
                <a:lnTo>
                  <a:pt x="117987" y="54451"/>
                </a:lnTo>
                <a:lnTo>
                  <a:pt x="83148" y="84195"/>
                </a:lnTo>
                <a:lnTo>
                  <a:pt x="52858" y="120124"/>
                </a:lnTo>
                <a:lnTo>
                  <a:pt x="28796" y="160546"/>
                </a:lnTo>
                <a:lnTo>
                  <a:pt x="12063" y="203228"/>
                </a:lnTo>
                <a:lnTo>
                  <a:pt x="2513" y="247334"/>
                </a:lnTo>
                <a:lnTo>
                  <a:pt x="0" y="292031"/>
                </a:lnTo>
                <a:lnTo>
                  <a:pt x="4376" y="336485"/>
                </a:lnTo>
                <a:lnTo>
                  <a:pt x="15496" y="379860"/>
                </a:lnTo>
                <a:lnTo>
                  <a:pt x="33213" y="421322"/>
                </a:lnTo>
                <a:lnTo>
                  <a:pt x="57381" y="460037"/>
                </a:lnTo>
                <a:lnTo>
                  <a:pt x="87854" y="495171"/>
                </a:lnTo>
                <a:lnTo>
                  <a:pt x="124486" y="525889"/>
                </a:lnTo>
                <a:lnTo>
                  <a:pt x="165471" y="550448"/>
                </a:lnTo>
                <a:lnTo>
                  <a:pt x="208622" y="567748"/>
                </a:lnTo>
                <a:lnTo>
                  <a:pt x="253100" y="577924"/>
                </a:lnTo>
                <a:lnTo>
                  <a:pt x="298067" y="581109"/>
                </a:lnTo>
                <a:lnTo>
                  <a:pt x="342688" y="577435"/>
                </a:lnTo>
                <a:lnTo>
                  <a:pt x="386123" y="567037"/>
                </a:lnTo>
                <a:lnTo>
                  <a:pt x="427536" y="550048"/>
                </a:lnTo>
                <a:lnTo>
                  <a:pt x="466089" y="526600"/>
                </a:lnTo>
                <a:lnTo>
                  <a:pt x="500946" y="496828"/>
                </a:lnTo>
                <a:lnTo>
                  <a:pt x="531267" y="460865"/>
                </a:lnTo>
                <a:lnTo>
                  <a:pt x="555325" y="420474"/>
                </a:lnTo>
                <a:lnTo>
                  <a:pt x="572049" y="377811"/>
                </a:lnTo>
                <a:lnTo>
                  <a:pt x="581587" y="333714"/>
                </a:lnTo>
                <a:lnTo>
                  <a:pt x="584089" y="289021"/>
                </a:lnTo>
                <a:lnTo>
                  <a:pt x="579702" y="244568"/>
                </a:lnTo>
                <a:lnTo>
                  <a:pt x="568574" y="201194"/>
                </a:lnTo>
                <a:lnTo>
                  <a:pt x="550856" y="159735"/>
                </a:lnTo>
                <a:lnTo>
                  <a:pt x="526695" y="121029"/>
                </a:lnTo>
                <a:lnTo>
                  <a:pt x="496240" y="85914"/>
                </a:lnTo>
                <a:lnTo>
                  <a:pt x="459639" y="55227"/>
                </a:lnTo>
                <a:lnTo>
                  <a:pt x="418650" y="30668"/>
                </a:lnTo>
                <a:lnTo>
                  <a:pt x="375491" y="13367"/>
                </a:lnTo>
                <a:lnTo>
                  <a:pt x="331001" y="3189"/>
                </a:lnTo>
                <a:lnTo>
                  <a:pt x="286021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68588" y="3406284"/>
            <a:ext cx="584200" cy="581660"/>
          </a:xfrm>
          <a:custGeom>
            <a:avLst/>
            <a:gdLst/>
            <a:ahLst/>
            <a:cxnLst/>
            <a:rect l="l" t="t" r="r" b="b"/>
            <a:pathLst>
              <a:path w="584200" h="581660">
                <a:moveTo>
                  <a:pt x="52858" y="120124"/>
                </a:moveTo>
                <a:lnTo>
                  <a:pt x="83148" y="84195"/>
                </a:lnTo>
                <a:lnTo>
                  <a:pt x="117987" y="54451"/>
                </a:lnTo>
                <a:lnTo>
                  <a:pt x="156533" y="31025"/>
                </a:lnTo>
                <a:lnTo>
                  <a:pt x="197947" y="14052"/>
                </a:lnTo>
                <a:lnTo>
                  <a:pt x="241389" y="3665"/>
                </a:lnTo>
                <a:lnTo>
                  <a:pt x="286021" y="0"/>
                </a:lnTo>
                <a:lnTo>
                  <a:pt x="331001" y="3189"/>
                </a:lnTo>
                <a:lnTo>
                  <a:pt x="375491" y="13367"/>
                </a:lnTo>
                <a:lnTo>
                  <a:pt x="418650" y="30668"/>
                </a:lnTo>
                <a:lnTo>
                  <a:pt x="459639" y="55227"/>
                </a:lnTo>
                <a:lnTo>
                  <a:pt x="496240" y="85914"/>
                </a:lnTo>
                <a:lnTo>
                  <a:pt x="526695" y="121029"/>
                </a:lnTo>
                <a:lnTo>
                  <a:pt x="550856" y="159735"/>
                </a:lnTo>
                <a:lnTo>
                  <a:pt x="568574" y="201194"/>
                </a:lnTo>
                <a:lnTo>
                  <a:pt x="579702" y="244568"/>
                </a:lnTo>
                <a:lnTo>
                  <a:pt x="584089" y="289021"/>
                </a:lnTo>
                <a:lnTo>
                  <a:pt x="581587" y="333714"/>
                </a:lnTo>
                <a:lnTo>
                  <a:pt x="572049" y="377811"/>
                </a:lnTo>
                <a:lnTo>
                  <a:pt x="555325" y="420474"/>
                </a:lnTo>
                <a:lnTo>
                  <a:pt x="531267" y="460865"/>
                </a:lnTo>
                <a:lnTo>
                  <a:pt x="500946" y="496828"/>
                </a:lnTo>
                <a:lnTo>
                  <a:pt x="466089" y="526600"/>
                </a:lnTo>
                <a:lnTo>
                  <a:pt x="427536" y="550048"/>
                </a:lnTo>
                <a:lnTo>
                  <a:pt x="386123" y="567037"/>
                </a:lnTo>
                <a:lnTo>
                  <a:pt x="342688" y="577435"/>
                </a:lnTo>
                <a:lnTo>
                  <a:pt x="298067" y="581109"/>
                </a:lnTo>
                <a:lnTo>
                  <a:pt x="253100" y="577924"/>
                </a:lnTo>
                <a:lnTo>
                  <a:pt x="208622" y="567748"/>
                </a:lnTo>
                <a:lnTo>
                  <a:pt x="165471" y="550448"/>
                </a:lnTo>
                <a:lnTo>
                  <a:pt x="124486" y="525889"/>
                </a:lnTo>
                <a:lnTo>
                  <a:pt x="87854" y="495171"/>
                </a:lnTo>
                <a:lnTo>
                  <a:pt x="57381" y="460037"/>
                </a:lnTo>
                <a:lnTo>
                  <a:pt x="33213" y="421322"/>
                </a:lnTo>
                <a:lnTo>
                  <a:pt x="15496" y="379860"/>
                </a:lnTo>
                <a:lnTo>
                  <a:pt x="4376" y="336485"/>
                </a:lnTo>
                <a:lnTo>
                  <a:pt x="0" y="292031"/>
                </a:lnTo>
                <a:lnTo>
                  <a:pt x="2513" y="247334"/>
                </a:lnTo>
                <a:lnTo>
                  <a:pt x="12063" y="203228"/>
                </a:lnTo>
                <a:lnTo>
                  <a:pt x="28796" y="160546"/>
                </a:lnTo>
                <a:lnTo>
                  <a:pt x="52858" y="120124"/>
                </a:lnTo>
                <a:close/>
              </a:path>
            </a:pathLst>
          </a:custGeom>
          <a:ln w="254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92947" y="3461003"/>
            <a:ext cx="334010" cy="471805"/>
          </a:xfrm>
          <a:custGeom>
            <a:avLst/>
            <a:gdLst/>
            <a:ahLst/>
            <a:cxnLst/>
            <a:rect l="l" t="t" r="r" b="b"/>
            <a:pathLst>
              <a:path w="334009" h="471804">
                <a:moveTo>
                  <a:pt x="333882" y="0"/>
                </a:moveTo>
                <a:lnTo>
                  <a:pt x="0" y="471678"/>
                </a:lnTo>
              </a:path>
            </a:pathLst>
          </a:custGeom>
          <a:ln w="254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251190" y="3439286"/>
            <a:ext cx="215773" cy="1959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80247" y="2668523"/>
            <a:ext cx="193548" cy="1767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33435" y="2416301"/>
            <a:ext cx="149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35546" y="2980181"/>
            <a:ext cx="234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1575" b="0" i="1" u="none" strike="noStrike" kern="1200" cap="none" spc="0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endParaRPr kumimoji="1" sz="1575" b="0" i="0" u="none" strike="noStrike" kern="1200" cap="none" spc="0" normalizeH="0" baseline="-211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61119" y="5255514"/>
            <a:ext cx="234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1575" b="0" i="1" u="none" strike="noStrike" kern="1200" cap="none" spc="0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1" sz="1575" b="0" i="0" u="none" strike="noStrike" kern="1200" cap="none" spc="0" normalizeH="0" baseline="-211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10628" y="2914923"/>
            <a:ext cx="562610" cy="6000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53695" marR="0" lvl="0" indent="0" algn="l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1575" b="0" i="1" u="none" strike="noStrike" kern="1200" cap="none" spc="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endParaRPr kumimoji="1" sz="1575" b="0" i="0" u="none" strike="noStrike" kern="1200" cap="none" spc="0" normalizeH="0" baseline="-211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Century Schoolbook"/>
              </a:rPr>
              <a:t>F</a:t>
            </a:r>
            <a:r>
              <a:rPr kumimoji="1" sz="1800" b="0" i="1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Century Schoolbook"/>
              </a:rPr>
              <a:t>B</a:t>
            </a:r>
            <a:endParaRPr kumimoji="1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/>
              <a:ea typeface="+mn-ea"/>
              <a:cs typeface="Century Schoolbook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43903" y="3697985"/>
            <a:ext cx="1414780" cy="1501775"/>
          </a:xfrm>
          <a:custGeom>
            <a:avLst/>
            <a:gdLst/>
            <a:ahLst/>
            <a:cxnLst/>
            <a:rect l="l" t="t" r="r" b="b"/>
            <a:pathLst>
              <a:path w="1414779" h="1501775">
                <a:moveTo>
                  <a:pt x="1354954" y="48678"/>
                </a:moveTo>
                <a:lnTo>
                  <a:pt x="0" y="1487805"/>
                </a:lnTo>
                <a:lnTo>
                  <a:pt x="14477" y="1501394"/>
                </a:lnTo>
                <a:lnTo>
                  <a:pt x="1369355" y="62223"/>
                </a:lnTo>
                <a:lnTo>
                  <a:pt x="1354954" y="48678"/>
                </a:lnTo>
                <a:close/>
              </a:path>
              <a:path w="1414779" h="1501775">
                <a:moveTo>
                  <a:pt x="1402525" y="39496"/>
                </a:moveTo>
                <a:lnTo>
                  <a:pt x="1363599" y="39496"/>
                </a:lnTo>
                <a:lnTo>
                  <a:pt x="1378077" y="52958"/>
                </a:lnTo>
                <a:lnTo>
                  <a:pt x="1369355" y="62223"/>
                </a:lnTo>
                <a:lnTo>
                  <a:pt x="1389888" y="81533"/>
                </a:lnTo>
                <a:lnTo>
                  <a:pt x="1402525" y="39496"/>
                </a:lnTo>
                <a:close/>
              </a:path>
              <a:path w="1414779" h="1501775">
                <a:moveTo>
                  <a:pt x="1363599" y="39496"/>
                </a:moveTo>
                <a:lnTo>
                  <a:pt x="1354954" y="48678"/>
                </a:lnTo>
                <a:lnTo>
                  <a:pt x="1369355" y="62223"/>
                </a:lnTo>
                <a:lnTo>
                  <a:pt x="1378077" y="52958"/>
                </a:lnTo>
                <a:lnTo>
                  <a:pt x="1363599" y="39496"/>
                </a:lnTo>
                <a:close/>
              </a:path>
              <a:path w="1414779" h="1501775">
                <a:moveTo>
                  <a:pt x="1414399" y="0"/>
                </a:moveTo>
                <a:lnTo>
                  <a:pt x="1334389" y="29337"/>
                </a:lnTo>
                <a:lnTo>
                  <a:pt x="1354954" y="48678"/>
                </a:lnTo>
                <a:lnTo>
                  <a:pt x="1363599" y="39496"/>
                </a:lnTo>
                <a:lnTo>
                  <a:pt x="1402525" y="39496"/>
                </a:lnTo>
                <a:lnTo>
                  <a:pt x="14143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14843" y="4447794"/>
            <a:ext cx="474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700" b="0" i="1" u="none" strike="noStrike" kern="1200" cap="none" spc="-7" normalizeH="0" baseline="13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Century Schoolbook"/>
              </a:rPr>
              <a:t>O</a:t>
            </a:r>
            <a:r>
              <a:rPr kumimoji="1" sz="12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Century Schoolbook"/>
              </a:rPr>
              <a:t>BE</a:t>
            </a:r>
            <a:endParaRPr kumimoji="1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/>
              <a:ea typeface="+mn-ea"/>
              <a:cs typeface="Century Schoolbook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823715" y="5952959"/>
            <a:ext cx="491490" cy="76200"/>
          </a:xfrm>
          <a:custGeom>
            <a:avLst/>
            <a:gdLst/>
            <a:ahLst/>
            <a:cxnLst/>
            <a:rect l="l" t="t" r="r" b="b"/>
            <a:pathLst>
              <a:path w="491489" h="76200">
                <a:moveTo>
                  <a:pt x="73787" y="0"/>
                </a:moveTo>
                <a:lnTo>
                  <a:pt x="0" y="42532"/>
                </a:lnTo>
                <a:lnTo>
                  <a:pt x="78359" y="76060"/>
                </a:lnTo>
                <a:lnTo>
                  <a:pt x="76499" y="45123"/>
                </a:lnTo>
                <a:lnTo>
                  <a:pt x="63754" y="45123"/>
                </a:lnTo>
                <a:lnTo>
                  <a:pt x="62992" y="32435"/>
                </a:lnTo>
                <a:lnTo>
                  <a:pt x="75691" y="31684"/>
                </a:lnTo>
                <a:lnTo>
                  <a:pt x="73787" y="0"/>
                </a:lnTo>
                <a:close/>
              </a:path>
              <a:path w="491489" h="76200">
                <a:moveTo>
                  <a:pt x="75691" y="31684"/>
                </a:moveTo>
                <a:lnTo>
                  <a:pt x="62992" y="32435"/>
                </a:lnTo>
                <a:lnTo>
                  <a:pt x="63754" y="45123"/>
                </a:lnTo>
                <a:lnTo>
                  <a:pt x="76454" y="44371"/>
                </a:lnTo>
                <a:lnTo>
                  <a:pt x="75691" y="31684"/>
                </a:lnTo>
                <a:close/>
              </a:path>
              <a:path w="491489" h="76200">
                <a:moveTo>
                  <a:pt x="76454" y="44371"/>
                </a:moveTo>
                <a:lnTo>
                  <a:pt x="63754" y="45123"/>
                </a:lnTo>
                <a:lnTo>
                  <a:pt x="76499" y="45123"/>
                </a:lnTo>
                <a:lnTo>
                  <a:pt x="76454" y="44371"/>
                </a:lnTo>
                <a:close/>
              </a:path>
              <a:path w="491489" h="76200">
                <a:moveTo>
                  <a:pt x="490347" y="7162"/>
                </a:moveTo>
                <a:lnTo>
                  <a:pt x="75691" y="31684"/>
                </a:lnTo>
                <a:lnTo>
                  <a:pt x="76454" y="44371"/>
                </a:lnTo>
                <a:lnTo>
                  <a:pt x="491109" y="19837"/>
                </a:lnTo>
                <a:lnTo>
                  <a:pt x="490347" y="7162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455286" y="5770473"/>
            <a:ext cx="1432052" cy="211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55286" y="5984138"/>
            <a:ext cx="1684401" cy="2118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55286" y="6197498"/>
            <a:ext cx="532549" cy="2118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595994" y="2993898"/>
            <a:ext cx="407670" cy="615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755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1575" b="0" i="1" u="none" strike="noStrike" kern="1200" cap="none" spc="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1" sz="1575" b="0" i="0" u="none" strike="noStrike" kern="1200" cap="none" spc="0" normalizeH="0" baseline="-211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𝜃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191881" y="5177409"/>
            <a:ext cx="1206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36511" y="3574541"/>
            <a:ext cx="2520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506980" algn="l"/>
              </a:tabLst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  </a:t>
            </a:r>
            <a:r>
              <a:rPr kumimoji="1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	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6764673" y="697379"/>
                <a:ext cx="211986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座標系</a:t>
                </a:r>
                <a:r>
                  <a:rPr kumimoji="1" lang="en-US" altLang="ja-JP" dirty="0" smtClean="0"/>
                  <a:t>E-&gt;B</a:t>
                </a:r>
                <a:r>
                  <a:rPr kumimoji="1" lang="ja-JP" altLang="en-US" dirty="0" smtClean="0"/>
                  <a:t>：</a:t>
                </a:r>
                <a:endParaRPr kumimoji="1" lang="en-US" altLang="ja-JP" dirty="0" smtClean="0"/>
              </a:p>
              <a:p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座標系</a:t>
                </a:r>
                <a:r>
                  <a:rPr kumimoji="1" lang="ja-JP" altLang="en-US" dirty="0" smtClean="0"/>
                  <a:t>が</a:t>
                </a:r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反時計回り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θ</a:t>
                </a:r>
                <a:r>
                  <a:rPr lang="ja-JP" altLang="en-US" dirty="0" smtClean="0"/>
                  <a:t>で回転したので、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座標</a:t>
                </a:r>
                <a:r>
                  <a:rPr lang="ja-JP" altLang="en-US" dirty="0" smtClean="0"/>
                  <a:t>は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時計回り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θ</a:t>
                </a:r>
                <a:r>
                  <a:rPr lang="ja-JP" altLang="en-US" dirty="0" smtClean="0"/>
                  <a:t>で回転。だから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𝐸𝐵</m:t>
                        </m:r>
                      </m:sub>
                    </m:sSub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𝐸𝐵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を使</a:t>
                </a:r>
                <a:r>
                  <a:rPr lang="ja-JP" altLang="en-US" dirty="0" smtClean="0"/>
                  <a:t>う。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673" y="697379"/>
                <a:ext cx="2119861" cy="1754326"/>
              </a:xfrm>
              <a:prstGeom prst="rect">
                <a:avLst/>
              </a:prstGeom>
              <a:blipFill>
                <a:blip r:embed="rId17"/>
                <a:stretch>
                  <a:fillRect l="-2594" t="-2778" r="-2594" b="-34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/>
          <p:cNvCxnSpPr>
            <a:stCxn id="22" idx="3"/>
            <a:endCxn id="51" idx="1"/>
          </p:cNvCxnSpPr>
          <p:nvPr/>
        </p:nvCxnSpPr>
        <p:spPr>
          <a:xfrm flipV="1">
            <a:off x="3635120" y="1574542"/>
            <a:ext cx="3129553" cy="2431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4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</a:spPr>
      <a:bodyPr wrap="square" lIns="0" tIns="0" rIns="0" bIns="0" rtlCol="0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1" sz="18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3230</TotalTime>
  <Words>3232</Words>
  <Application>Microsoft Office PowerPoint</Application>
  <PresentationFormat>ワイド画面</PresentationFormat>
  <Paragraphs>779</Paragraphs>
  <Slides>81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7</vt:i4>
      </vt:variant>
      <vt:variant>
        <vt:lpstr>スライド タイトル</vt:lpstr>
      </vt:variant>
      <vt:variant>
        <vt:i4>81</vt:i4>
      </vt:variant>
    </vt:vector>
  </HeadingPairs>
  <TitlesOfParts>
    <vt:vector size="106" baseType="lpstr">
      <vt:lpstr>BBVGAK+HelveticaNeue</vt:lpstr>
      <vt:lpstr>Century Schoolbook</vt:lpstr>
      <vt:lpstr>HVSQKC+HelveticaNeue</vt:lpstr>
      <vt:lpstr>Kartika</vt:lpstr>
      <vt:lpstr>KXHHST+LucidaGrande</vt:lpstr>
      <vt:lpstr>ＭＳ Ｐゴシック</vt:lpstr>
      <vt:lpstr>PPXMQA+HelveticaNeue</vt:lpstr>
      <vt:lpstr>QEIVRY+HelveticaNeue-Bold</vt:lpstr>
      <vt:lpstr>SRVWQT+PingFangSC-Regular</vt:lpstr>
      <vt:lpstr>VVLFGO+HelveticaNeue-Bold</vt:lpstr>
      <vt:lpstr>ZNLHWS+HelveticaNeue</vt:lpstr>
      <vt:lpstr>游ゴシック</vt:lpstr>
      <vt:lpstr>游ゴシック Light</vt:lpstr>
      <vt:lpstr>Arial</vt:lpstr>
      <vt:lpstr>Calibri</vt:lpstr>
      <vt:lpstr>Cambria Math</vt:lpstr>
      <vt:lpstr>Courier New</vt:lpstr>
      <vt:lpstr>Times New Roman</vt:lpstr>
      <vt:lpstr>Office テーマ</vt:lpstr>
      <vt:lpstr>Office Theme</vt:lpstr>
      <vt:lpstr>1_Office Theme</vt:lpstr>
      <vt:lpstr>2_Office Theme</vt:lpstr>
      <vt:lpstr>3_Office Theme</vt:lpstr>
      <vt:lpstr>4_Office Theme</vt:lpstr>
      <vt:lpstr>5_Office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𝑒2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  o  o  o</vt:lpstr>
      <vt:lpstr>𝑣𝑖 = 𝑟𝑤𝑖</vt:lpstr>
      <vt:lpstr>𝑣1 + 𝑣2 𝑟𝑤1 + 𝑟𝑤2 𝑣 = =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Jθ ̈  + bθ ̇  + kθ = τDrive - τLoad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mx ̈ = Fxf + Fxr - Faero - Rxf - Rxr - mg sin⁡α</vt:lpstr>
      <vt:lpstr>𝐹𝑙𝑜𝑎𝑑 = 𝐹𝑎𝑒𝑟𝑜 + 𝑅𝑥 + 𝑚𝑔𝛼</vt:lpstr>
      <vt:lpstr>PowerPoint プレゼンテーション</vt:lpstr>
      <vt:lpstr>PowerPoint プレゼンテーション</vt:lpstr>
      <vt:lpstr>Fx = mx ̈  + Fload = mreffGRω ̇e +  Fload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SCSK</dc:creator>
  <cp:lastModifiedBy>SCSK</cp:lastModifiedBy>
  <cp:revision>220</cp:revision>
  <dcterms:created xsi:type="dcterms:W3CDTF">2020-06-12T05:18:58Z</dcterms:created>
  <dcterms:modified xsi:type="dcterms:W3CDTF">2020-07-15T02:25:41Z</dcterms:modified>
</cp:coreProperties>
</file>